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97FA4C-7389-47A2-9EBB-0C9B20D16265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8D6E45C-02C1-481F-A98B-7EEAED0CF8F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sk-SK" dirty="0" smtClean="0"/>
          </a:p>
          <a:p>
            <a:pPr algn="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Prečo niektoré živočíchy žijú v skupinách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Spoločenstvo</a:t>
            </a:r>
            <a:endParaRPr lang="sk-SK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105273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Arial Black" pitchFamily="34" charset="0"/>
              </a:rPr>
              <a:t> - </a:t>
            </a:r>
            <a:r>
              <a:rPr lang="sk-SK" sz="2400" dirty="0" smtClean="0">
                <a:latin typeface="Arial Black" pitchFamily="34" charset="0"/>
              </a:rPr>
              <a:t>je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prírodné zoskupenie </a:t>
            </a:r>
            <a:r>
              <a:rPr lang="sk-SK" sz="2400" dirty="0" smtClean="0">
                <a:latin typeface="Arial Black" pitchFamily="34" charset="0"/>
              </a:rPr>
              <a:t>tvorené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rastlinami a živočíchmi</a:t>
            </a:r>
            <a:r>
              <a:rPr lang="sk-SK" sz="2400" dirty="0" smtClean="0">
                <a:latin typeface="Arial Black" pitchFamily="34" charset="0"/>
              </a:rPr>
              <a:t>, ktoré sa navzájom potrebujú a ovplyvňujú.</a:t>
            </a:r>
            <a:endParaRPr lang="sk-SK" sz="2400" dirty="0">
              <a:latin typeface="Arial Black" pitchFamily="34" charset="0"/>
            </a:endParaRPr>
          </a:p>
        </p:txBody>
      </p:sp>
      <p:sp>
        <p:nvSpPr>
          <p:cNvPr id="1030" name="AutoShape 6" descr="data:image/jpeg;base64,/9j/4AAQSkZJRgABAQAAAQABAAD/2wCEAAkGBhQSERQUEhQVFBUVFxcXFRUUFRQUGBYXFBgWFRcVFRQXHSYeGBkjGRUUHy8gIycpLCwtFh8xNjAqNSYrLCkBCQoKDgwOGg8PGiwlHhwsLCwpKSwpKSkpLCksLCwpKSksKSwsKSwsKSwsKSkpLCwsLCwsKSwsLCwsLCkpLCwpKf/AABEIALwA8AMBIgACEQEDEQH/xAAbAAABBQEBAAAAAAAAAAAAAAACAQMEBQYAB//EAD8QAAIBAwMCBAQEBAUCBQUAAAECEQADIQQSMSJBBRNRYQYycYEUQpGhByOxwVJictHwM4IVJENT4RY0krLx/8QAGgEBAQADAQEAAAAAAAAAAAAAAAECAwQFBv/EACoRAAICAAUDAwQDAQAAAAAAAAABAhEDBBIhMRNBUQUiYRQycYFSkaEj/9oADAMBAAIRAxEAPwAgaNTQAU4BXu2cAamnAaBRTgFLAQNEDQgUQFLA4KIGgFKKAd3Uu6mxS0sDm6u3UFdQB7q7fQikNAKXpA9Aa6gHN1CWoZpCaALdXTQV1AFurg9DXUsB7q4mgrppYFLUJNca6lkELU2WozQMKWAS1ATREUNLA2FpxVrgKcAqFEVacArgKMLQCBaWKMCuigBpQKIrXRUspwFEBSUVLAldRbaSKA6koopIoADSGiIpDQA0kUsUsVADXUpFIVoDqWuArqoOpJpaQigENdXV1LAJoaOKQigG2FBFOsKGKA4CnFWh206tAIBTkUgFEBUBwFVaePzqRaSy7qG2Pc6kAbiFO2CB6yParK9bLKwU7SVYK0TtJBAaO8Eg1kvAPFr2jvNpR5VyIDXGNwqCQD8oEmJ79+9cOdxMSEPYdWWhCUvcenp4Va4dWXEyLkx+ojvWJ1vxbYs6ptPchGmBuPGYBNzCRGcx6Vfv4r/K32nF9SpDMp3oD3DBNxUe5EY7TWZ8R+CdPrmFwbrbbh5gDo4Mxkd1x6x9K8X6rEftlJnpdCHKSF+JvH2t6cXdOoZdwQurblUtw4bupOM+op34K8Wu6qw168Vy+1QqbYCjOfzZI/Q1a+I+AqbDWgG8o29hE+zQcfmBgg+wqzv2EUIiKFAUBQBAGCIxxgCs8nmXHESm3/ZMzg3C4oiGkooror6Q8UGkNHtpq/dVPnZV+pFRtR3ZUm9kcaSKZOvt+pP0BNNa29cKkWQAT+doaJEghZzmuWedwYK3JHRHK4snVEsrSAVkNRobm4+ZcuMZEkvgHkY4/NHGYHFW3gyG0dsko3KtMoV/MPbqAI9q5YeqYcpqNbPudEvT5xjqsuSKSjNDFeqmecIRXUppIq2BK6likqAGK6iiuAoAYpCKOKQiqACKELTm2k20Au2iArhRgUIcBRRXClNAJFBbtKpLKArMQWYAAtGBuIyfvTtJFRgqPEPha1dY3EL6e6f/AFbB2En1deH/AGPvWL+JtHrNOfMunzkWFF5ZRiGPSrgGTkHmfrXpsVm/4g7vwfTx5lvfH+EGf6ha4sxl8Nxcq3R14GNNNRsXwPxLVam3aFwi0vEQdz7QCC047Tjn9q1fhSkKwaTEbTJnpgfpIrJfDmsDJahu5ZVHcLIbcMTPSI9xW/e0u0hYG5WAInGJHP1FfNpf9E/k9iX20VJrgKUmlkCScAZJ9AAST/evsL2Pna3KnxzxU2QFtgF29eFWDk9pPYH0J7VirmpLOcsSTJnbLdyZnJ454n0mrtLZu3L18wRcYG2AZPlqNqyDwYgx6niaoNVaIacEnjOGgkRPZozz3r5nNZl4uI1ey4PoctgLDgvJpfh9QASyEGRAbnM55wY7e1X50QYbhGZHuPaPT3PpWb+H7pa5bD7f5gYAjDSB2EQcAHnHvmtAr+UzZnkR65yDn6f/AI150ludO5F1XhgIhjEwJ9zjgcf0p/SWCAJMtAPUPTHI5EVLuXQ0jgx2kc59v8w+1QbgIiC3chhkSRMER2An7+9Y6RdjGr1ZsOAVJtEwIElJ7DtA9KsEcMJBke1Mi4GMEQR+UzBB9QMkY/aR3pm/4cDJtkq6EdJPECR9RH1GRXp5b1GeEtMt1/pw42TjibrZk2kohkA+tJFfSQmpxUo8M8WUXF0+UDS0tdWZiJFJFFSUB1JRUlCA0lHFJFUCCjFCBTi0KdSiuiloDq6urqAWmNfolvWntPO112mOfWQTwaeilio1fJbo8xsaVtBrvJB3ruRlaSp2uZkkckAwRGdvFex6a4SttsEEEmB37+leYfHNs29Xbu+tsD7qWU/p0n71vfhvUF9JZuAFgYBA7ZbP9q+VzsdGI67Hu4D1YasJhmoHi6tcRrNsEm4NrkT0o3OfUiR9Kt7NzrAZREwT6DtVnotDG6AAYiYnEjkV2T9S6mHpgqfc5o5PRPVLgyF/TeVb2KAAoKwQOR9+5H0yKx+st9c8bTt5AAk7fmkgZER3E16b8QaABSxnpWcGDyqkmOeK85JR7zq2CrlcY5k4BGVMQfoK8dRcWz1VK0Hbu+VsZTkFDEEkAxu54HIP0+tb/wAQ0YI3D82cfTgf1isQ+kgGBBgEYOQQSCAc8E/pHatt4DqS+iJf5rWCP/1P3GPtRqxJ0rKrU2RtDAiVxzEqBEEf3PpmmV1A+X2MGDjtg+v0p/xAtcRwkLmVZhgZBhuCBE8VEbRSpKkeZ3nhjyDH+IjE98TMVi0Ew7LBu+0rkYnsT657VOtWxcEz8o6SOVMZB5xmc1Raa+UbIILyuce4AB7iKs/CLp3HPp9CCfTt61gzJokEhYEwZyD6MRB/X+pojUXXXzduuozt2p/3RuyfuBUrcCAfUZ+veve9Kx+cF/lHk5/B4xF+wZpZpJpK908kKumkNdQoorq6umqQ6uoSaUGgFFGtBTimgFiliumkqAWurppKlloWlAoZo1FRzXkulmf+N/DPM0+8CWskt9UaA/8ART9jQ/wu+ItobS3Dgybf17r/AHrSBCe32jmRxH0rD+M/B96xc83SozICGCrJe2R22jLL7iTH0mvGz+Gpe+LPTyk3WiX6PWX0CMZPI4PEg5/+PtU91x0kYIzE47zWH8B/iPp7iIrubTrhlYQJHIDE8Vq7fxFYYdNxG+jqf2GT/WvKikmdckxfGtKGttn8pBI9JBx+9eCeKu9vWX1E9Vxzj1MdjyMxXo3jf8TbawllGuQR5m6bYIEyg3CcnvFeaNcN261xmmWLZhmEnv6iPT9q2KrssbWxsPAbxvC0GA7nBAkDdOPWZMD1rSeWlpbpe4FtMnVuO0Daegk+uWWO8jvWQ8NuDydyQLltwHAYSQ2Q2PtWp1/h41lh7Zc2920lo3fKwbK4kEgAxBmuZpatzc26GCRp1W5qWS3Zulhae6N3VwJAwpwYn0NP6p1S+x2MLLrbaxdQHY+4HejFjiT1LEfKfSmj4vp026TVWHcY2i2yvaYkhhuRiqiTn2Jq3/iLdA8PRUQjc4YBYLKtvLNAkmMTEwDXXoi4bHPqlqpldqdQrL6xxw2RmTNVOr8WTS2zdYmUBIXB3EnpEdgSYmsufijahO47YyR6CIx61n9d49d1g8q3bJQMrdIZm6Z+YjnLT7QK0QwHN2+Ebp4igqXLPU/gFDc0oZ8tcZnY+7EzHtwPtVnftwxAoPg3SlNGg9hPsYE/fNStXbtJua5A7szGFHIB3HB+gP6115TEWHiOdHLmYOcVEhEUlM6jxBBBCgKROZLH7dsH96hNrXfhSsRJ4Mnso+9el9d8HEsr8li9wDn9s/0oRfHaf0/3qHatn1M+pPA/WrWxZMenJy3aZgE1i8/LsjJZVeSMb47A/t/vUe5qbv5UUD1Yn+wq2F1QYyeSZngZOePTE/rQP6qBBIAM88yT9DWP10zJZWJUK+oPZPsD/epFlbx5X7iCKsdLYJnse+Dx29uPSrBLUc+0gkzH0E+1YfWYhksvAhfg54xzzR/hv3nI7U62sTJ6vYBHn3kbf70qahc9Nwc/kjPrk1o60/5M3dOPgEaWO3b9/vSfhonj24/auva0DGxzPB2mPvHFOjU87bZn3ZY4HI7Vj1JPljSvAydNGZ9ucDvB96L8Pjq9RwcSee80trUvEG2s94Yx+4oN9zsFA7CS0e+axcn5MqHfw3uO/wDwGef96NLYBAJySY/QkfeAaYVGEHpxngH37kmn7bRkmO5Mj/aBWNotC3CIHUZgNAJHTnJjBEV24kzuwAIgj5pJB7c+nGKYs+KI7ELcR+MArjHIIMHiakBJJMrnJjk/q2eKiaFFbf8ABbFy4TcsWmJjqZNzMfQhxj6+4qTo9ClsBbaqn+gIg+kgRT4tgHmOYgLxjIgcZFciiMHHtiO2Iq7F3PJfjS0U1eoXBUuT7dYDSJ5BLGg/ht8MC/qL3nbjbt28BWZeq421cj2DkA4lcgitF/EXw8b7d1SW3go0ksdyZXJ9VYiP8tQ/4Z3R5+oRuDaVszg27gH9LrVYukxJXTK7x/wS5o9SdpZrcDZcKdLK3Yn5dynB/Wtt8OeLW79lhtG8iZjJiP6RIq01uns3Ee2do3qVkCYngz6gwftWP+BtKyOx4ZXKsI7jn65rnxUqs3QdkrS2LtvxJTfKFWNzylVw+5QQoUjncRGDOa2Px34St+1Z3tcti1c3A28POzbAYfKSST3rHfxEch7F1CZtMwJ4hiVuIf1U16J4V4qt20lxQClxVbI+VtuRHC49MV0wS00jRNu7Mhp/hJFu72VmkEr5zNeKBRDLBELIJYyeT9I3Xh3gNnykPkpkA7SqnPsckD9aq/xa/iFQAles7gMLAtttYRPUrEj/AENV2dSFtjYeJEmeB/sZ59K2xSNU22MX/hi1h7U2j+YJ8j429S8SBwRxWZ1fwti4RcJYne8w/P50mMDYcdttaxfFF5jBMGQRngGeIMCqfSeLLd1F22h6rW1WDZG5oYrznDL+pHrRqJE5GcHgIOWdiezQO5nHM5j9ql/+GoBG5vfiT+3/ACKPxdmt3mCiVIDhSDKhuRj0M/aKgHV3CeQoX/CsycEDq7/71pNy3LBbCgct9Bk/oBJpu0yM+3Zd+rB1Xvj2J5jHNVmr8VZVJdtneQJxEzgnA96gN8QpZ6odZkb0tqA3BiYk5OawclfIbL3V6fYALOnS4TyXulFUCI3TJYn2HbmitagkdVgBlwdr2nUx/hkgxM8gHFVdvxV2Wdt7aczOPXgQf7YNPWtQXmC2CB1G4vMxgnn6elRTT7guhe9hzxAFcdQv/P8A4qo8knkZ5yGOPWTyc8U3qNKWUKCbciWOxWMd1g4BMxk9qzKWx1qAEsSI7EQD6dRwOKhazx0cWlUnvMt9IAAn61SanQPcubmW7k8rdtbV4AAQyYwanpo7e8Q91mWQYfgEEHcxAI54JrTJzfAJw8Td/lbbAzbCDcGMZ64haS4WuBS1slgT3IB45RWg9uZ9qCymxgyjcR0y1wMQpg4kwf34PeptrW5PUN0wRJAEe+3P7/tVjdbigVu3iCAh9t2c+vf+tCqagRwfUGM+8gDNGPE5E+YsA8i5A4PJIHeRHtTFzxVZMt6YDOT7kxiMis9xQF+0ykebdClsgG4VE4BgRgU6ujNxZZ7biTtAIIPYSc+/FNv4ipzIwxUko0/6Tmec8enrXXb5ElliDnpj9fv3+0VKBKs2LiiBcVFGIWAB94omsk4LbpEzkj6E9j7VAW8ZKmQRyMEQZyZznI7Z7UPUDBHU3MRuB9YKgRwMzxVoE46fH/UWQMZOPT/gpDp17k98HPt+881EAueuDmQxPsfqMDv+YxRNfKqWbcfzAKMiYhTHPbBzg1QVvxTpmbT3CWU+WVYAK0jseqfRj2rO/AH/AN4/ObTjHs1s/wBq1us0rNbuLG4NbuBDDhupWIBU4iYzP9RWP+C7E6oRMsjsIweAZH70RexttTYLmFu3LcRv8t1bBkQGYbRMDvPtmh8C0C29TftgswKW7oLsGJLSj7mHfcO/rTnlZkKsZAgqDgAgMsAT9TFd4e3l6qw2AtxbtogAgSVF637HqtPn3rCSsLYPxPS2zKXVH8wZDXGMsq/lAMCApOKyOu197Q7rNi4PKMMpZQ5Q8ssn0Pb0IOJrdfEiqlwNKA5A37TuMggAHnDJ+grF/F7M1tR0mSTAVRBCxG4eoMx7e1ZQV7C6I/w18TXG1hZ4JuYfaMA20wR6jbukZr0UeKjyENqZZ0VSJfsS2ORgGvF/BvCroa7cQlQiqTgmC7be3B2eYftXpvxB4mL3gm+2PLbzNOHCMRJN1UckxPUJnmZrc12TNbd0yH4v8diwrFOu5+VCGC7sHc8ngEzB9eB2pv4b624bd13O6417c7HBYuzbiY9txj27U18b2C3lMBhbap+mR9OTWt/hybR8NCm2Ha1cO4mJVnY8YkDa3ee9Y4ctUTKcdLJPjeqW5ecABzZ2o2ASGI8yADA4YH/hqvuXmEDZlYySgGTnGYHqQPpReIOBqtXEsDcssdpjF3T2drEcRKtnsKS245UDvJLNiADG0CCQQPXmsZbMR4AW9cn5EzGZWZPP5J4nv2pberuyZIG33P2PGeDie9Ob1AMAbc8MVESDJjEc9+Z9aLWazjp3KTBgN+fg4Bg44x9RWOxSIXuEhgyse8hoCEkdMDmY7nijt6linW2xxACqTcUKBG/zOghS3qD+9NWdaQxm2FImD5ogwo6RhWb8oOYBPJ5pLXjKlo37nUFRtNxgDx0scYnOZ/STUAU1JuBtrMxyCAbggqIyFeQM9oqQ6NBAJJEFSQAvbC7cxkmTT9u/tYliCuTM8CZ2lm55UY7/AFrr2q4HzDnpmD6AxwYP+/IpZaGSgbGDj/Ke/MKCfTn1NOC0MbfbE88dwMH3j/emL5CwBJxJIBMZAEj05EwSI780/buPMqrbYYmTOQZgMVxntH0GKWKH1A2rwDzAFyV9eYBmcimUXdHLZbDgj24H6znkcU86HGM5GJhAc4nA75xx3pNjdxtbA3AoZ9DuxIAJwfWlgYNtpChVnB3kdpAMsRgzOM47zTmSWklT+bqG3BJEFAZiI7Yb9JH4RySSQIB4Jb5o+bcOQM89z6UuQssQcgbkVrgknuVBjnvxFSy0MvdCyQ0wQDyMngEwZHBmI9+a5dM+NsBI42EYac9JkCJxHpUxUiYCng4SRIx6wee4AzQJexhSeMBACAxg/NwOce1SyDdtOosQRPEYgDgQTGCc5yIpm2xEkOqnllDKx7BpJPJxx7d81IQgGNgzmWJMhp+ZZlYzg8U7a1O05XdChsBZg4MMCTEjgngZ4pYIvmq0QzNyYlN2CVI/yHBMYx9pW7qBtjbcaSFhBdZlJXcxOwAIoAMkHIHFSTfADHIMcOszMD8vO2R7ZGeaj3tU4EggCBnbjqYdRXsD9TxVsDlm05PSn5oABVtwOSxBEhZHo2G+wpPh3wsva0tzh7VtZaCJtahWWJXkreVo9N5nkVcecfLAa4275N0qoUsSAQ22QPeDER61SfAXjXmafaQAFtXkKSCOprOQB+XeG9hODUZexojon2MVUKT3IYheMMqmSIxzOeah+PnyrC3dgDWblu8GG+YUhWWXPEOwA+maC/bBOwm4pUgLBI7HIQoVYAN26ePSm/EdGlxXVlk3EZNwFzasj5iivtgOxOFkR7UIFoPjZNcfKKm0yAtbbdu3gAgqcDaduZn8tHrbawhlmZXtsAwWCS0GQPQP2k8c5rzb4TR7Or2ahdvlebbfcFbLqU4JAIyDPpx2r0K7JCjyzO5QCFQKux1xAfJgEDBP0rOqZHwM3/CDb12q3iFuBSsCAUZoPB7DGO8U14zp/L8BMCC1y1JkDJvqDJ9Dtmtd8Xja6kGAbe4sIgiYySD2g/eqTx+35vgGoAG4od2P8I1G+fsDNbK9zNd+1Ga+I9XPmKg4WQRlSUYkJ9RuKn61pPg7QJbt2bu2HN+5p724T/1FlccYa2oB/wAxrGeG2CdQ1thghGc5BLMxuMQAP8o49a9D8Gtf+WuqP/S1Nq4pmZm6rHM8/wAwitGXju0b8d7IieL+GFdZfdbLHe4DNuA3NsVFGSdigcQPWOaYv6VizK6eWpHIvAEtuU7YEQQN/pMc1Z/FPhxGrZra9bhW3hAZhQIYg7tsjmCBHeIqsSy8DZBHy7No2qZkmQshRJ4E4GBWUvuZrjwgVsrJLEFTtUCXIA6Z3Z4MHnnHOaM3DAIQKVUGWa4QxY7mUBdxjdPUTEjAIgnrSjO0F9pIIwflEcbZ+YRA7io+ouKAgYiGEiSYO0bmbABnLc4kZ98TIK9qktHddIXqjc1tWGRI3uflBAC5jMDPd5SwIJuqwgqAEUkNuJ29JG0xI+igjk0N+6FU7lBW4yoP8M9QVWZAdsHG48ExOaS/eMFiArN0lyyttB62EoG42AAlckAegNAN+0EDOpBdl6mZbjEgkkKCj8SeO2eBTjvlssFweFknLSxK9IHtPPauuacsvUFKw3J3AEGY2bCO2ePaZqPq9r43tbDfK1u6ZY7srBXidoPqMY7kCc1z0M577mExjAyeePQdqNCuQyqpnHS6hiTyQTDHcR/T1qvu6loUwy7oM+U9wAcbWKwdx7+npT+pvyACCV3ZBTcsTxt2kGQCOQahSxtASw6JABbp5Y+oX1gUlxSwjjcDiViRhgoifbIoSmF619StsnvEDPVjGJH9qYA+ZkUqcbjA3EqFMJk7mnu2cd+0IOmcEDjbxBjsQMHI4x2MzUbU6O0p3sm5gOW3MYyeML+01JN5nAdNpUgMAQykyZ3b8gCIO3aT+uImu8OdmFy3tLAdMvdhvmWCBgH5ciOB96gJZ1Fu6OD5Q2MGAXYx3QluGYk5MnHYZzXKXuK23pkkLcuW0LZgiEKkEEwPoe9RLN+5Z227nliRCxcCTORcUH+ZAIIIgE1b2i7FwTbPBGXJCFQYzHf2MjOKADTXAwBLAgEdSmFOJJxHTM4k5kUNq0I2ox6dstcYXCchi5hhJOQPX3qYltVgSuex6ie/czOe/pRrbBtnfsyo3E4UCDnqiIP/APagIqWmBYg/MZBIBUCIAk8/TER2oX04G7cRO1ojBnB4MwOBIE9VO+Rc8tgbm9gGhlTbzB/xy3EA7hzyKcueYgGwFzIAG+2gjczGS+5tsueNx9BiqQjLbIMboAIAVQNwMAzu3KTJ7Rj1rPfDXibG5fsBBtV9QxK28k/iCw6fSTAXjArS2iwubTBRiGYdO21EHy1UCTuAZif0HYZD4FuA3L7kgAgcif8AqOzj3Hy8j2q9gafaWEkhNvUCRZfY8liYMZPHIIilUFSm4SQRtM5HM7BBYniRJ7cwaJ7AyQzbxugFbjiFH5bZAzj0zJ4maO7ZO6RBUiQIAmQN/PsTj3FQpj/Ew9jxCzdODcQEwY6kbymlhgnbsYn3rQ6zR7IcAofOtS4YvE3GXe0nOPy9XPsapPj6zCWrkk7bpViSCf5qEzgDkoJmc/vcWLbXrCX22nzBbUwJEeaggSJUypnJBI44jJeSPgv/AB9i3lB3hhaljbmNouHIgTG0jHucVB8F1UpqrDrcAu2Lt1VYEdL2juBU5Dbpwe5qZ44wOrug3FOyAqKVBQBYi4sy4JJwR9qheGIi6+zahFFy3qFYoIbIS2AxgbsnGOx++d3M117CsfQAXmuzhLrqzMZMC2DE9trT9JqV4ayr+NaWZbR0rkBwykKyyYHJ6T+nAofDg+wjcxLX753kop6VFsFhEEeZ0mB71K0Vovpte1szuFlCy2wh6QzMNm0QYYDgVhhcs2YnBafEqobyKIZUQYaSQWcuJOeBtIBGMGapHtqQ3mFSm9YBQtwAAeokct2AHerPx68o1VxS/WW3qvSWCwEJUBZieCe/fEVA1abgoYv1n5SoIbpgK8g9j3z71J/cyQ+1EMacs7ed5C5Y27a72aBBZnP5zgTAI6u9THsDeQsrtAh132lWQDuJWA4MDmQJPrVfprzK5tyAtsldgV5LPtZZbqKydwhQY+4FTrd9NyItwSDhWvP2ESFLB7owY54qFHk0ykjcqngSQsZnG3kAY9BPrXWjgYIYE7QbcFYwRg/mxx2HeKkBIlgT2xuJjHbd6wPTvTSqFMb8ASQZkCCJmeME/Y+tCkbU31AEiAJghd7Tgy0fU8zge1LBgyNmwwTt3BsYO5gBtImMGfWmr9sBtwZw7gBX33WWAxI2jcAMQDEQSJOcu3tUqLvZ2XqMlxBMnb1AjscCR259SBWKXa51XFVFkm2s27jboCDa4H5t0Hg4yO1jpL3VBWGBMqfLOyCMG4rESZmJ+tRdP4DddPMRQrEMxulXiZBJ6GAcbZGZ7xUa54xsRZub7kr/ACgVuXGbIlbZhxhflCkxBnvVqw2Wh8VtrtJO1Oo72lfkgMOoRBJwTAkiORR29ed4DSDBIG75hjkBeJgHIgg881XaHTm4PMabigkFt1uIZjv+RiCFleTHUeCIoNd8RWtMW3XF+YB0S8IUMAQ2ySWkR8oPLfSlb0Sy2t6lyQV8sloNwswbZKkQkHswAyRM9u7uqu3F3G2LbOflT/pkjmN53+5iIwcjFY9/jTSKrL+IO1soNPba2bRAnMYbsMpUHV/xK0xLAW7lySkOEUE7JgneZLCREgjLetZdOT7GOuPk9BfUlRK7idvSskzGQNszJPpJ6c0P4m+SekbcFSQVYTg7wZCnP/OB5jqf4nXG6LOnUqDjzCXO2AFUBcD+/wCtXNr4uv3l/l6HUPywLFEtwCNzbigDEHG39z2rwpE6kTau1zoAK7ZAuAq5YCT8rBlj8oIMn+6aXXnkAsBukkKCCJA4MSSvb1rAf/UusQsVs2EtqwuMr6m2x3MQCbjI2FLEDCqMjOcv6b4r1CKWv6jS2SdyoBbbUPJl+Q/QBuEbj2GM5nTZdaN5edtytb+WIZWJAEgbdqqhPIY7twiSI9GLmsQXmh2yI8p3tgYhty2iJMhvesnY+MyoG7XaG5tTrlNXbLNuJV4SJYjbIGMmR61eu/iIbZ3E6O/Jj+V56uUDMdjG6nyicTniO9XptjWu5qPiHx4afRs6tvNz+UjjZEnepIwJCwRI9AKqfgG5HmKUZtwt/KsjaA4YNKkZB4mTBish4j8RnWtucKlpXZhbAHSXCz18xIkSeWNbD4X0kW7d0mzaU3AUuXTDOo3CLTllBUNt4Mj71ZQ0xIpWzX3iqIytsC5DWypVVVQBxMD/AEwOBTFrxNDcNsFVKgYYOhENsy7bQ0ndADTjvmKbWeJqqFfxdq1cMS1q3dugb5JUAuV3A7Yjj2mai6z4iVMfi76r0ovkaE56jLpcuhiwwczOcVrUbM26G/4h3D+GVJ3HzRuaGyId0IJJEGByZ6e0xUn+G9zci2yZnUWQFnsYuGFg4BtseR3qn8Ws3dbCE3ltqzFTeW2ha2ACSXhWDMRO0htocEkd918MfB66W7+N0143NGto3QD1F2QXFhCTB6SxDGI3x6xuiuxqlIe8WZBdv3dpRt7BmVGVn2uP/bUs+FgESf0rIeBeKf8AnrLqbgUOq21ulizKjGW2tlAXcYMcUeu1OoN17iW/Ld7m1yUG1QxLkpd80ooLGDugmZBkEUdrSqt+815L629y2w/k72t20NzCPauOWy2ZUcDmtVW7Nq2W5pfEfDmsu1vB2XbrJ03DKX380IQp5knnHTwSad0l8rpALVtk83WC1t2sOlIRidpODDRJgyPpReP6u0zfzNQlu2bPW9xNyLtCqy3A4G5jLQs927gVGGqti1pUtrqLmnVvMt6hbIabjMZLNuEL1E4yeOec4Rpv8mEpWkJ8U3Li6m8y2gSHbbcuG3aXNsEKhILXTPKgD68VDUXUtNttGwpCuoOQSQXuW1V5IlpU5gHgjgWfi93z773Ley5bZCwTyi5uAKBtcMCMx3T2kzUC7ZS3euAou7ZuuxZ6kQtO0ywMlcgAMOY5itcnuzKPCIOoYODbdJC2tzr/ADEVQzqDbEL1SeYBxEc07e01xAC07Bkqrj0IAA29Cy0blhoj3qwDOkOLdna2SRbh2LQEfcLhDyvPymJzMUP/AI0PMNtvLCw/UQgA2kldy+bv29I5VQQeRGYZFT4XrLlwkpeBQPcYqjC46IxLKpuNbnbG0ZIPqBThsbUV7rMihyVS1uARpnzGdeppEsWMj3gVNtarYQHAlV3BQrFmbvtVHfdAbCxHV0kipB1FtlO5f5Szm8UVCyxtM3GAOVY5mYMxgUBVXtJbc2uo2423FewD1fnHRbndIgSQTDcSJDn4R1ICK1lQXlDa3q05KL1xaIIGQB8x5otBftX0uXLJuEM+7eSWJYgLG07l4M5jA4XvKvMMyXQsGnLAg7BuK3CsGAzeoaWAxNX4B56vwv4m10FbgUgEbkfbsBwYVFBj/SDxzR6f+Gmoa6WuahQ8BjdVb91gWMQ1w7YMep9a3962CJgTK+ucjBH/AHGpd3wxTCtucST1MSBtOOkdJ57g8D0rb1ZGvpI8+b+GVlAitd1DYY9CKwmVhtsHYp3gGSc/mor/APD3TWlYhr27pAd3tG2u+Y8wJDL+pHrzFbu3qGW8VBwxP1XZvjaf+4zM1M0OlF3zVJIUCFCHYFCngbfeT9zU6kvI6cV2MjY+DNJaU3DbtvsVt3mi46E9PVDN0qMk4n3qFpPhPS6hnuWjpDbRz1JY1RSDJglr4G3AG4DJmtJ4/qzYtXDaAUs8sYkkkgEmZkwYk5HamvDGXUb1u27bnczb2BZ52kSHJJUxiViilLmxpXgpNN8A2UgkG5LgdVq3akjMoXuBiMrxunHFXFv4G0lvcXCMLas2827Y8on/ANxcjapBzP1jmtDodAqickqyLLMzYgueT3LGYil8S0SXkUuJUOCbck22js6mdy+xqapMtJFQPCbTB7aOwnHQ6qxViSSCNxhpYD8scVXW/gDSserTEydzXDcudJgEKyu0gER3JMHA4rRaLwq1c8glMICQoLbZ3GCyk9UdpmJqw1FzyyAvYHkknA7kmsE2uDJpFDpfCdLbbctnTKVZSItrcdHeZO63J27i65x0gQIzEsfDGltF2VNPMrhrdp8guATvE2zwIAA6RyZq58L1TXEuW2MqoPECd6gkso6fzN2709otT5qb3VS0FZjtuyPeYU59B6UbYoY03h6qFFsBeosVVbYUGAZ8vkQBnbJz9BTF+2jhLbpauBx0C9s3EZMtauKWWdo4GI7RU7R6RdxeFB8xSAFQAFjtLYEsxzliTk1OuWV3BiqkmeVU/wCE9xj5RUsGf0dhAw3eWlwMFQrduW+oEwuxyvUQpOJBAJEUl6xp7gHmWLcRvJuWl6Dk9W8EoxIJye8GZirtvD0dCrqrqV+V0RgoYTtAKxAIxMxS6nRKS8gE9Tbiqlt4VYfcR8wgfpQpkfE9YLSsLfh6soVLjmbWjQtt3dDgfzIIyGOOM1f6CwjgG2iB9q7k2299qZYW2FskKBuEDiF71H1x/wDN2rP5Ht3JwsjBXpaJWQWmOdxp8eHW1QuETf8Ayzv8u3uJQiG+WAe+Izmq+CDwsuTuQFDA2sAZIggqwKiCG5E9hUQWwC5uOGE7ZKIzAsu1h0Yg8wADnucCRowbtvz2ZvMIZT1uUIEwfKYlJ5zHc1NYkEQx6gSTgZMmRHEf8mpVFsp7um/noH3KJCk+duS4AG63sncAAQRwoO6njpRaTZuRAButhrr24O4jYFInbta3ntuEDpmrhROJOQGMQM8/pTB0oQjaW6mDQSSAXydoPy8kYzFOQUmu1XlsFF4LcukNa3NcNzpIVoULuCERyV79QzUsncbis7XBsAKlm3KTuOD2JVlEM08Hg1U/GeubTgXLUC4u07yJYjd8jT+Q5x/mPc1btcNyzbuZVjD9BZQCsEYnIxGZxirWxL3K2ygBC2Va2FUtcSPk3BYCoEcXIdgX2cEzOYMi010NaZgLknduUpb25KkRdKtyA0KoMD2yV7S+cLiXGYpbO1VU7OnofaSgBI3KDE/2ip8Y8eawXW2iwjFBuN1pClSNwLwTk5jNUFkmqs9aI1phbaHRFD7G+cDasw4Kk7hwd3BJpizqrV0eaGBA3qQ2wFxay6wWiCqx1wVzzOLLTJuYEyAWbpGFlQFB28E+/NSz4cjpLqHO1suFeJiY3AxP7wKUQqNLqFe0GWBzAYIu8ruIdGWFc9JwMYaTGajarQhg5FvcqtDtda/hElt8CQSJBniAc8VY6C1KvJjYx2bIt7VDHbb/AJYWUECAf3qd+CTcWIJL790u5BlYgqTB+4mr3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ata:image/jpeg;base64,/9j/4AAQSkZJRgABAQAAAQABAAD/2wCEAAkGBhQSERQUEhQVFBUVFxcXFRUUFRQUGBYXFBgWFRcVFRQXHSYeGBkjGRUUHy8gIycpLCwtFh8xNjAqNSYrLCkBCQoKDgwOGg8PGiwlHhwsLCwpKSwpKSkpLCksLCwpKSksKSwsKSwsKSwsKSkpLCwsLCwsKSwsLCwsLCkpLCwpKf/AABEIALwA8AMBIgACEQEDEQH/xAAbAAABBQEBAAAAAAAAAAAAAAACAQMEBQYAB//EAD8QAAIBAwMCBAQEBAUCBQUAAAECEQADIQQSMSJBBRNRYQYycYEUQpGhByOxwVJictHwM4IVJENT4RY0krLx/8QAGgEBAQADAQEAAAAAAAAAAAAAAAECAwQFBv/EACoRAAICAAUDAwQDAQAAAAAAAAABAhEDBBIhMRNBUQUiYRQycYFSkaEj/9oADAMBAAIRAxEAPwAgaNTQAU4BXu2cAamnAaBRTgFLAQNEDQgUQFLA4KIGgFKKAd3Uu6mxS0sDm6u3UFdQB7q7fQikNAKXpA9Aa6gHN1CWoZpCaALdXTQV1AFurg9DXUsB7q4mgrppYFLUJNca6lkELU2WozQMKWAS1ATREUNLA2FpxVrgKcAqFEVacArgKMLQCBaWKMCuigBpQKIrXRUspwFEBSUVLAldRbaSKA6koopIoADSGiIpDQA0kUsUsVADXUpFIVoDqWuArqoOpJpaQigENdXV1LAJoaOKQigG2FBFOsKGKA4CnFWh206tAIBTkUgFEBUBwFVaePzqRaSy7qG2Pc6kAbiFO2CB6yParK9bLKwU7SVYK0TtJBAaO8Eg1kvAPFr2jvNpR5VyIDXGNwqCQD8oEmJ79+9cOdxMSEPYdWWhCUvcenp4Va4dWXEyLkx+ojvWJ1vxbYs6ptPchGmBuPGYBNzCRGcx6Vfv4r/K32nF9SpDMp3oD3DBNxUe5EY7TWZ8R+CdPrmFwbrbbh5gDo4Mxkd1x6x9K8X6rEftlJnpdCHKSF+JvH2t6cXdOoZdwQurblUtw4bupOM+op34K8Wu6qw168Vy+1QqbYCjOfzZI/Q1a+I+AqbDWgG8o29hE+zQcfmBgg+wqzv2EUIiKFAUBQBAGCIxxgCs8nmXHESm3/ZMzg3C4oiGkooror6Q8UGkNHtpq/dVPnZV+pFRtR3ZUm9kcaSKZOvt+pP0BNNa29cKkWQAT+doaJEghZzmuWedwYK3JHRHK4snVEsrSAVkNRobm4+ZcuMZEkvgHkY4/NHGYHFW3gyG0dsko3KtMoV/MPbqAI9q5YeqYcpqNbPudEvT5xjqsuSKSjNDFeqmecIRXUppIq2BK6likqAGK6iiuAoAYpCKOKQiqACKELTm2k20Au2iArhRgUIcBRRXClNAJFBbtKpLKArMQWYAAtGBuIyfvTtJFRgqPEPha1dY3EL6e6f/AFbB2En1deH/AGPvWL+JtHrNOfMunzkWFF5ZRiGPSrgGTkHmfrXpsVm/4g7vwfTx5lvfH+EGf6ha4sxl8Nxcq3R14GNNNRsXwPxLVam3aFwi0vEQdz7QCC047Tjn9q1fhSkKwaTEbTJnpgfpIrJfDmsDJahu5ZVHcLIbcMTPSI9xW/e0u0hYG5WAInGJHP1FfNpf9E/k9iX20VJrgKUmlkCScAZJ9AAST/evsL2Pna3KnxzxU2QFtgF29eFWDk9pPYH0J7VirmpLOcsSTJnbLdyZnJ454n0mrtLZu3L18wRcYG2AZPlqNqyDwYgx6niaoNVaIacEnjOGgkRPZozz3r5nNZl4uI1ey4PoctgLDgvJpfh9QASyEGRAbnM55wY7e1X50QYbhGZHuPaPT3PpWb+H7pa5bD7f5gYAjDSB2EQcAHnHvmtAr+UzZnkR65yDn6f/AI150ludO5F1XhgIhjEwJ9zjgcf0p/SWCAJMtAPUPTHI5EVLuXQ0jgx2kc59v8w+1QbgIiC3chhkSRMER2An7+9Y6RdjGr1ZsOAVJtEwIElJ7DtA9KsEcMJBke1Mi4GMEQR+UzBB9QMkY/aR3pm/4cDJtkq6EdJPECR9RH1GRXp5b1GeEtMt1/pw42TjibrZk2kohkA+tJFfSQmpxUo8M8WUXF0+UDS0tdWZiJFJFFSUB1JRUlCA0lHFJFUCCjFCBTi0KdSiuiloDq6urqAWmNfolvWntPO112mOfWQTwaeilio1fJbo8xsaVtBrvJB3ruRlaSp2uZkkckAwRGdvFex6a4SttsEEEmB37+leYfHNs29Xbu+tsD7qWU/p0n71vfhvUF9JZuAFgYBA7ZbP9q+VzsdGI67Hu4D1YasJhmoHi6tcRrNsEm4NrkT0o3OfUiR9Kt7NzrAZREwT6DtVnotDG6AAYiYnEjkV2T9S6mHpgqfc5o5PRPVLgyF/TeVb2KAAoKwQOR9+5H0yKx+st9c8bTt5AAk7fmkgZER3E16b8QaABSxnpWcGDyqkmOeK85JR7zq2CrlcY5k4BGVMQfoK8dRcWz1VK0Hbu+VsZTkFDEEkAxu54HIP0+tb/wAQ0YI3D82cfTgf1isQ+kgGBBgEYOQQSCAc8E/pHatt4DqS+iJf5rWCP/1P3GPtRqxJ0rKrU2RtDAiVxzEqBEEf3PpmmV1A+X2MGDjtg+v0p/xAtcRwkLmVZhgZBhuCBE8VEbRSpKkeZ3nhjyDH+IjE98TMVi0Ew7LBu+0rkYnsT657VOtWxcEz8o6SOVMZB5xmc1Raa+UbIILyuce4AB7iKs/CLp3HPp9CCfTt61gzJokEhYEwZyD6MRB/X+pojUXXXzduuozt2p/3RuyfuBUrcCAfUZ+veve9Kx+cF/lHk5/B4xF+wZpZpJpK908kKumkNdQoorq6umqQ6uoSaUGgFFGtBTimgFiliumkqAWurppKlloWlAoZo1FRzXkulmf+N/DPM0+8CWskt9UaA/8ART9jQ/wu+ItobS3Dgybf17r/AHrSBCe32jmRxH0rD+M/B96xc83SozICGCrJe2R22jLL7iTH0mvGz+Gpe+LPTyk3WiX6PWX0CMZPI4PEg5/+PtU91x0kYIzE47zWH8B/iPp7iIrubTrhlYQJHIDE8Vq7fxFYYdNxG+jqf2GT/WvKikmdckxfGtKGttn8pBI9JBx+9eCeKu9vWX1E9Vxzj1MdjyMxXo3jf8TbawllGuQR5m6bYIEyg3CcnvFeaNcN261xmmWLZhmEnv6iPT9q2KrssbWxsPAbxvC0GA7nBAkDdOPWZMD1rSeWlpbpe4FtMnVuO0Daegk+uWWO8jvWQ8NuDydyQLltwHAYSQ2Q2PtWp1/h41lh7Zc2920lo3fKwbK4kEgAxBmuZpatzc26GCRp1W5qWS3Zulhae6N3VwJAwpwYn0NP6p1S+x2MLLrbaxdQHY+4HejFjiT1LEfKfSmj4vp026TVWHcY2i2yvaYkhhuRiqiTn2Jq3/iLdA8PRUQjc4YBYLKtvLNAkmMTEwDXXoi4bHPqlqpldqdQrL6xxw2RmTNVOr8WTS2zdYmUBIXB3EnpEdgSYmsufijahO47YyR6CIx61n9d49d1g8q3bJQMrdIZm6Z+YjnLT7QK0QwHN2+Ebp4igqXLPU/gFDc0oZ8tcZnY+7EzHtwPtVnftwxAoPg3SlNGg9hPsYE/fNStXbtJua5A7szGFHIB3HB+gP6115TEWHiOdHLmYOcVEhEUlM6jxBBBCgKROZLH7dsH96hNrXfhSsRJ4Mnso+9el9d8HEsr8li9wDn9s/0oRfHaf0/3qHatn1M+pPA/WrWxZMenJy3aZgE1i8/LsjJZVeSMb47A/t/vUe5qbv5UUD1Yn+wq2F1QYyeSZngZOePTE/rQP6qBBIAM88yT9DWP10zJZWJUK+oPZPsD/epFlbx5X7iCKsdLYJnse+Dx29uPSrBLUc+0gkzH0E+1YfWYhksvAhfg54xzzR/hv3nI7U62sTJ6vYBHn3kbf70qahc9Nwc/kjPrk1o60/5M3dOPgEaWO3b9/vSfhonj24/auva0DGxzPB2mPvHFOjU87bZn3ZY4HI7Vj1JPljSvAydNGZ9ucDvB96L8Pjq9RwcSee80trUvEG2s94Yx+4oN9zsFA7CS0e+axcn5MqHfw3uO/wDwGef96NLYBAJySY/QkfeAaYVGEHpxngH37kmn7bRkmO5Mj/aBWNotC3CIHUZgNAJHTnJjBEV24kzuwAIgj5pJB7c+nGKYs+KI7ELcR+MArjHIIMHiakBJJMrnJjk/q2eKiaFFbf8ABbFy4TcsWmJjqZNzMfQhxj6+4qTo9ClsBbaqn+gIg+kgRT4tgHmOYgLxjIgcZFciiMHHtiO2Iq7F3PJfjS0U1eoXBUuT7dYDSJ5BLGg/ht8MC/qL3nbjbt28BWZeq421cj2DkA4lcgitF/EXw8b7d1SW3go0ksdyZXJ9VYiP8tQ/4Z3R5+oRuDaVszg27gH9LrVYukxJXTK7x/wS5o9SdpZrcDZcKdLK3Yn5dynB/Wtt8OeLW79lhtG8iZjJiP6RIq01uns3Ee2do3qVkCYngz6gwftWP+BtKyOx4ZXKsI7jn65rnxUqs3QdkrS2LtvxJTfKFWNzylVw+5QQoUjncRGDOa2Px34St+1Z3tcti1c3A28POzbAYfKSST3rHfxEch7F1CZtMwJ4hiVuIf1U16J4V4qt20lxQClxVbI+VtuRHC49MV0wS00jRNu7Mhp/hJFu72VmkEr5zNeKBRDLBELIJYyeT9I3Xh3gNnykPkpkA7SqnPsckD9aq/xa/iFQAles7gMLAtttYRPUrEj/AENV2dSFtjYeJEmeB/sZ59K2xSNU22MX/hi1h7U2j+YJ8j429S8SBwRxWZ1fwti4RcJYne8w/P50mMDYcdttaxfFF5jBMGQRngGeIMCqfSeLLd1F22h6rW1WDZG5oYrznDL+pHrRqJE5GcHgIOWdiezQO5nHM5j9ql/+GoBG5vfiT+3/ACKPxdmt3mCiVIDhSDKhuRj0M/aKgHV3CeQoX/CsycEDq7/71pNy3LBbCgct9Bk/oBJpu0yM+3Zd+rB1Xvj2J5jHNVmr8VZVJdtneQJxEzgnA96gN8QpZ6odZkb0tqA3BiYk5OawclfIbL3V6fYALOnS4TyXulFUCI3TJYn2HbmitagkdVgBlwdr2nUx/hkgxM8gHFVdvxV2Wdt7aczOPXgQf7YNPWtQXmC2CB1G4vMxgnn6elRTT7guhe9hzxAFcdQv/P8A4qo8knkZ5yGOPWTyc8U3qNKWUKCbciWOxWMd1g4BMxk9qzKWx1qAEsSI7EQD6dRwOKhazx0cWlUnvMt9IAAn61SanQPcubmW7k8rdtbV4AAQyYwanpo7e8Q91mWQYfgEEHcxAI54JrTJzfAJw8Td/lbbAzbCDcGMZ64haS4WuBS1slgT3IB45RWg9uZ9qCymxgyjcR0y1wMQpg4kwf34PeptrW5PUN0wRJAEe+3P7/tVjdbigVu3iCAh9t2c+vf+tCqagRwfUGM+8gDNGPE5E+YsA8i5A4PJIHeRHtTFzxVZMt6YDOT7kxiMis9xQF+0ykebdClsgG4VE4BgRgU6ujNxZZ7biTtAIIPYSc+/FNv4ipzIwxUko0/6Tmec8enrXXb5ElliDnpj9fv3+0VKBKs2LiiBcVFGIWAB94omsk4LbpEzkj6E9j7VAW8ZKmQRyMEQZyZznI7Z7UPUDBHU3MRuB9YKgRwMzxVoE46fH/UWQMZOPT/gpDp17k98HPt+881EAueuDmQxPsfqMDv+YxRNfKqWbcfzAKMiYhTHPbBzg1QVvxTpmbT3CWU+WVYAK0jseqfRj2rO/AH/AN4/ObTjHs1s/wBq1us0rNbuLG4NbuBDDhupWIBU4iYzP9RWP+C7E6oRMsjsIweAZH70RexttTYLmFu3LcRv8t1bBkQGYbRMDvPtmh8C0C29TftgswKW7oLsGJLSj7mHfcO/rTnlZkKsZAgqDgAgMsAT9TFd4e3l6qw2AtxbtogAgSVF637HqtPn3rCSsLYPxPS2zKXVH8wZDXGMsq/lAMCApOKyOu197Q7rNi4PKMMpZQ5Q8ssn0Pb0IOJrdfEiqlwNKA5A37TuMggAHnDJ+grF/F7M1tR0mSTAVRBCxG4eoMx7e1ZQV7C6I/w18TXG1hZ4JuYfaMA20wR6jbukZr0UeKjyENqZZ0VSJfsS2ORgGvF/BvCroa7cQlQiqTgmC7be3B2eYftXpvxB4mL3gm+2PLbzNOHCMRJN1UckxPUJnmZrc12TNbd0yH4v8diwrFOu5+VCGC7sHc8ngEzB9eB2pv4b624bd13O6417c7HBYuzbiY9txj27U18b2C3lMBhbap+mR9OTWt/hybR8NCm2Ha1cO4mJVnY8YkDa3ee9Y4ctUTKcdLJPjeqW5ecABzZ2o2ASGI8yADA4YH/hqvuXmEDZlYySgGTnGYHqQPpReIOBqtXEsDcssdpjF3T2drEcRKtnsKS245UDvJLNiADG0CCQQPXmsZbMR4AW9cn5EzGZWZPP5J4nv2pberuyZIG33P2PGeDie9Ob1AMAbc8MVESDJjEc9+Z9aLWazjp3KTBgN+fg4Bg44x9RWOxSIXuEhgyse8hoCEkdMDmY7nijt6linW2xxACqTcUKBG/zOghS3qD+9NWdaQxm2FImD5ogwo6RhWb8oOYBPJ5pLXjKlo37nUFRtNxgDx0scYnOZ/STUAU1JuBtrMxyCAbggqIyFeQM9oqQ6NBAJJEFSQAvbC7cxkmTT9u/tYliCuTM8CZ2lm55UY7/AFrr2q4HzDnpmD6AxwYP+/IpZaGSgbGDj/Ke/MKCfTn1NOC0MbfbE88dwMH3j/emL5CwBJxJIBMZAEj05EwSI780/buPMqrbYYmTOQZgMVxntH0GKWKH1A2rwDzAFyV9eYBmcimUXdHLZbDgj24H6znkcU86HGM5GJhAc4nA75xx3pNjdxtbA3AoZ9DuxIAJwfWlgYNtpChVnB3kdpAMsRgzOM47zTmSWklT+bqG3BJEFAZiI7Yb9JH4RySSQIB4Jb5o+bcOQM89z6UuQssQcgbkVrgknuVBjnvxFSy0MvdCyQ0wQDyMngEwZHBmI9+a5dM+NsBI42EYac9JkCJxHpUxUiYCng4SRIx6wee4AzQJexhSeMBACAxg/NwOce1SyDdtOosQRPEYgDgQTGCc5yIpm2xEkOqnllDKx7BpJPJxx7d81IQgGNgzmWJMhp+ZZlYzg8U7a1O05XdChsBZg4MMCTEjgngZ4pYIvmq0QzNyYlN2CVI/yHBMYx9pW7qBtjbcaSFhBdZlJXcxOwAIoAMkHIHFSTfADHIMcOszMD8vO2R7ZGeaj3tU4EggCBnbjqYdRXsD9TxVsDlm05PSn5oABVtwOSxBEhZHo2G+wpPh3wsva0tzh7VtZaCJtahWWJXkreVo9N5nkVcecfLAa4275N0qoUsSAQ22QPeDER61SfAXjXmafaQAFtXkKSCOprOQB+XeG9hODUZexojon2MVUKT3IYheMMqmSIxzOeah+PnyrC3dgDWblu8GG+YUhWWXPEOwA+maC/bBOwm4pUgLBI7HIQoVYAN26ePSm/EdGlxXVlk3EZNwFzasj5iivtgOxOFkR7UIFoPjZNcfKKm0yAtbbdu3gAgqcDaduZn8tHrbawhlmZXtsAwWCS0GQPQP2k8c5rzb4TR7Or2ahdvlebbfcFbLqU4JAIyDPpx2r0K7JCjyzO5QCFQKux1xAfJgEDBP0rOqZHwM3/CDb12q3iFuBSsCAUZoPB7DGO8U14zp/L8BMCC1y1JkDJvqDJ9Dtmtd8Xja6kGAbe4sIgiYySD2g/eqTx+35vgGoAG4od2P8I1G+fsDNbK9zNd+1Ga+I9XPmKg4WQRlSUYkJ9RuKn61pPg7QJbt2bu2HN+5p724T/1FlccYa2oB/wAxrGeG2CdQ1thghGc5BLMxuMQAP8o49a9D8Gtf+WuqP/S1Nq4pmZm6rHM8/wAwitGXju0b8d7IieL+GFdZfdbLHe4DNuA3NsVFGSdigcQPWOaYv6VizK6eWpHIvAEtuU7YEQQN/pMc1Z/FPhxGrZra9bhW3hAZhQIYg7tsjmCBHeIqsSy8DZBHy7No2qZkmQshRJ4E4GBWUvuZrjwgVsrJLEFTtUCXIA6Z3Z4MHnnHOaM3DAIQKVUGWa4QxY7mUBdxjdPUTEjAIgnrSjO0F9pIIwflEcbZ+YRA7io+ouKAgYiGEiSYO0bmbABnLc4kZ98TIK9qktHddIXqjc1tWGRI3uflBAC5jMDPd5SwIJuqwgqAEUkNuJ29JG0xI+igjk0N+6FU7lBW4yoP8M9QVWZAdsHG48ExOaS/eMFiArN0lyyttB62EoG42AAlckAegNAN+0EDOpBdl6mZbjEgkkKCj8SeO2eBTjvlssFweFknLSxK9IHtPPauuacsvUFKw3J3AEGY2bCO2ePaZqPq9r43tbDfK1u6ZY7srBXidoPqMY7kCc1z0M577mExjAyeePQdqNCuQyqpnHS6hiTyQTDHcR/T1qvu6loUwy7oM+U9wAcbWKwdx7+npT+pvyACCV3ZBTcsTxt2kGQCOQahSxtASw6JABbp5Y+oX1gUlxSwjjcDiViRhgoifbIoSmF619StsnvEDPVjGJH9qYA+ZkUqcbjA3EqFMJk7mnu2cd+0IOmcEDjbxBjsQMHI4x2MzUbU6O0p3sm5gOW3MYyeML+01JN5nAdNpUgMAQykyZ3b8gCIO3aT+uImu8OdmFy3tLAdMvdhvmWCBgH5ciOB96gJZ1Fu6OD5Q2MGAXYx3QluGYk5MnHYZzXKXuK23pkkLcuW0LZgiEKkEEwPoe9RLN+5Z227nliRCxcCTORcUH+ZAIIIgE1b2i7FwTbPBGXJCFQYzHf2MjOKADTXAwBLAgEdSmFOJJxHTM4k5kUNq0I2ox6dstcYXCchi5hhJOQPX3qYltVgSuex6ie/czOe/pRrbBtnfsyo3E4UCDnqiIP/APagIqWmBYg/MZBIBUCIAk8/TER2oX04G7cRO1ojBnB4MwOBIE9VO+Rc8tgbm9gGhlTbzB/xy3EA7hzyKcueYgGwFzIAG+2gjczGS+5tsueNx9BiqQjLbIMboAIAVQNwMAzu3KTJ7Rj1rPfDXibG5fsBBtV9QxK28k/iCw6fSTAXjArS2iwubTBRiGYdO21EHy1UCTuAZif0HYZD4FuA3L7kgAgcif8AqOzj3Hy8j2q9gafaWEkhNvUCRZfY8liYMZPHIIilUFSm4SQRtM5HM7BBYniRJ7cwaJ7AyQzbxugFbjiFH5bZAzj0zJ4maO7ZO6RBUiQIAmQN/PsTj3FQpj/Ew9jxCzdODcQEwY6kbymlhgnbsYn3rQ6zR7IcAofOtS4YvE3GXe0nOPy9XPsapPj6zCWrkk7bpViSCf5qEzgDkoJmc/vcWLbXrCX22nzBbUwJEeaggSJUypnJBI44jJeSPgv/AB9i3lB3hhaljbmNouHIgTG0jHucVB8F1UpqrDrcAu2Lt1VYEdL2juBU5Dbpwe5qZ44wOrug3FOyAqKVBQBYi4sy4JJwR9qheGIi6+zahFFy3qFYoIbIS2AxgbsnGOx++d3M117CsfQAXmuzhLrqzMZMC2DE9trT9JqV4ayr+NaWZbR0rkBwykKyyYHJ6T+nAofDg+wjcxLX753kop6VFsFhEEeZ0mB71K0Vovpte1szuFlCy2wh6QzMNm0QYYDgVhhcs2YnBafEqobyKIZUQYaSQWcuJOeBtIBGMGapHtqQ3mFSm9YBQtwAAeokct2AHerPx68o1VxS/WW3qvSWCwEJUBZieCe/fEVA1abgoYv1n5SoIbpgK8g9j3z71J/cyQ+1EMacs7ed5C5Y27a72aBBZnP5zgTAI6u9THsDeQsrtAh132lWQDuJWA4MDmQJPrVfprzK5tyAtsldgV5LPtZZbqKydwhQY+4FTrd9NyItwSDhWvP2ESFLB7owY54qFHk0ykjcqngSQsZnG3kAY9BPrXWjgYIYE7QbcFYwRg/mxx2HeKkBIlgT2xuJjHbd6wPTvTSqFMb8ASQZkCCJmeME/Y+tCkbU31AEiAJghd7Tgy0fU8zge1LBgyNmwwTt3BsYO5gBtImMGfWmr9sBtwZw7gBX33WWAxI2jcAMQDEQSJOcu3tUqLvZ2XqMlxBMnb1AjscCR259SBWKXa51XFVFkm2s27jboCDa4H5t0Hg4yO1jpL3VBWGBMqfLOyCMG4rESZmJ+tRdP4DddPMRQrEMxulXiZBJ6GAcbZGZ7xUa54xsRZub7kr/ACgVuXGbIlbZhxhflCkxBnvVqw2Wh8VtrtJO1Oo72lfkgMOoRBJwTAkiORR29ed4DSDBIG75hjkBeJgHIgg881XaHTm4PMabigkFt1uIZjv+RiCFleTHUeCIoNd8RWtMW3XF+YB0S8IUMAQ2ySWkR8oPLfSlb0Sy2t6lyQV8sloNwswbZKkQkHswAyRM9u7uqu3F3G2LbOflT/pkjmN53+5iIwcjFY9/jTSKrL+IO1soNPba2bRAnMYbsMpUHV/xK0xLAW7lySkOEUE7JgneZLCREgjLetZdOT7GOuPk9BfUlRK7idvSskzGQNszJPpJ6c0P4m+SekbcFSQVYTg7wZCnP/OB5jqf4nXG6LOnUqDjzCXO2AFUBcD+/wCtXNr4uv3l/l6HUPywLFEtwCNzbigDEHG39z2rwpE6kTau1zoAK7ZAuAq5YCT8rBlj8oIMn+6aXXnkAsBukkKCCJA4MSSvb1rAf/UusQsVs2EtqwuMr6m2x3MQCbjI2FLEDCqMjOcv6b4r1CKWv6jS2SdyoBbbUPJl+Q/QBuEbj2GM5nTZdaN5edtytb+WIZWJAEgbdqqhPIY7twiSI9GLmsQXmh2yI8p3tgYhty2iJMhvesnY+MyoG7XaG5tTrlNXbLNuJV4SJYjbIGMmR61eu/iIbZ3E6O/Jj+V56uUDMdjG6nyicTniO9XptjWu5qPiHx4afRs6tvNz+UjjZEnepIwJCwRI9AKqfgG5HmKUZtwt/KsjaA4YNKkZB4mTBish4j8RnWtucKlpXZhbAHSXCz18xIkSeWNbD4X0kW7d0mzaU3AUuXTDOo3CLTllBUNt4Mj71ZQ0xIpWzX3iqIytsC5DWypVVVQBxMD/AEwOBTFrxNDcNsFVKgYYOhENsy7bQ0ndADTjvmKbWeJqqFfxdq1cMS1q3dugb5JUAuV3A7Yjj2mai6z4iVMfi76r0ovkaE56jLpcuhiwwczOcVrUbM26G/4h3D+GVJ3HzRuaGyId0IJJEGByZ6e0xUn+G9zci2yZnUWQFnsYuGFg4BtseR3qn8Ws3dbCE3ltqzFTeW2ha2ACSXhWDMRO0htocEkd918MfB66W7+N0143NGto3QD1F2QXFhCTB6SxDGI3x6xuiuxqlIe8WZBdv3dpRt7BmVGVn2uP/bUs+FgESf0rIeBeKf8AnrLqbgUOq21ulizKjGW2tlAXcYMcUeu1OoN17iW/Ld7m1yUG1QxLkpd80ooLGDugmZBkEUdrSqt+815L629y2w/k72t20NzCPauOWy2ZUcDmtVW7Nq2W5pfEfDmsu1vB2XbrJ03DKX380IQp5knnHTwSad0l8rpALVtk83WC1t2sOlIRidpODDRJgyPpReP6u0zfzNQlu2bPW9xNyLtCqy3A4G5jLQs927gVGGqti1pUtrqLmnVvMt6hbIabjMZLNuEL1E4yeOec4Rpv8mEpWkJ8U3Li6m8y2gSHbbcuG3aXNsEKhILXTPKgD68VDUXUtNttGwpCuoOQSQXuW1V5IlpU5gHgjgWfi93z773Ley5bZCwTyi5uAKBtcMCMx3T2kzUC7ZS3euAou7ZuuxZ6kQtO0ywMlcgAMOY5itcnuzKPCIOoYODbdJC2tzr/ADEVQzqDbEL1SeYBxEc07e01xAC07Bkqrj0IAA29Cy0blhoj3qwDOkOLdna2SRbh2LQEfcLhDyvPymJzMUP/AI0PMNtvLCw/UQgA2kldy+bv29I5VQQeRGYZFT4XrLlwkpeBQPcYqjC46IxLKpuNbnbG0ZIPqBThsbUV7rMihyVS1uARpnzGdeppEsWMj3gVNtarYQHAlV3BQrFmbvtVHfdAbCxHV0kipB1FtlO5f5Szm8UVCyxtM3GAOVY5mYMxgUBVXtJbc2uo2423FewD1fnHRbndIgSQTDcSJDn4R1ICK1lQXlDa3q05KL1xaIIGQB8x5otBftX0uXLJuEM+7eSWJYgLG07l4M5jA4XvKvMMyXQsGnLAg7BuK3CsGAzeoaWAxNX4B56vwv4m10FbgUgEbkfbsBwYVFBj/SDxzR6f+Gmoa6WuahQ8BjdVb91gWMQ1w7YMep9a3962CJgTK+ucjBH/AHGpd3wxTCtucST1MSBtOOkdJ57g8D0rb1ZGvpI8+b+GVlAitd1DYY9CKwmVhtsHYp3gGSc/mor/APD3TWlYhr27pAd3tG2u+Y8wJDL+pHrzFbu3qGW8VBwxP1XZvjaf+4zM1M0OlF3zVJIUCFCHYFCngbfeT9zU6kvI6cV2MjY+DNJaU3DbtvsVt3mi46E9PVDN0qMk4n3qFpPhPS6hnuWjpDbRz1JY1RSDJglr4G3AG4DJmtJ4/qzYtXDaAUs8sYkkkgEmZkwYk5HamvDGXUb1u27bnczb2BZ52kSHJJUxiViilLmxpXgpNN8A2UgkG5LgdVq3akjMoXuBiMrxunHFXFv4G0lvcXCMLas2827Y8on/ANxcjapBzP1jmtDodAqickqyLLMzYgueT3LGYil8S0SXkUuJUOCbck22js6mdy+xqapMtJFQPCbTB7aOwnHQ6qxViSSCNxhpYD8scVXW/gDSserTEydzXDcudJgEKyu0gER3JMHA4rRaLwq1c8glMICQoLbZ3GCyk9UdpmJqw1FzyyAvYHkknA7kmsE2uDJpFDpfCdLbbctnTKVZSItrcdHeZO63J27i65x0gQIzEsfDGltF2VNPMrhrdp8guATvE2zwIAA6RyZq58L1TXEuW2MqoPECd6gkso6fzN2709otT5qb3VS0FZjtuyPeYU59B6UbYoY03h6qFFsBeosVVbYUGAZ8vkQBnbJz9BTF+2jhLbpauBx0C9s3EZMtauKWWdo4GI7RU7R6RdxeFB8xSAFQAFjtLYEsxzliTk1OuWV3BiqkmeVU/wCE9xj5RUsGf0dhAw3eWlwMFQrduW+oEwuxyvUQpOJBAJEUl6xp7gHmWLcRvJuWl6Dk9W8EoxIJye8GZirtvD0dCrqrqV+V0RgoYTtAKxAIxMxS6nRKS8gE9Tbiqlt4VYfcR8wgfpQpkfE9YLSsLfh6soVLjmbWjQtt3dDgfzIIyGOOM1f6CwjgG2iB9q7k2299qZYW2FskKBuEDiF71H1x/wDN2rP5Ht3JwsjBXpaJWQWmOdxp8eHW1QuETf8Ayzv8u3uJQiG+WAe+Izmq+CDwsuTuQFDA2sAZIggqwKiCG5E9hUQWwC5uOGE7ZKIzAsu1h0Yg8wADnucCRowbtvz2ZvMIZT1uUIEwfKYlJ5zHc1NYkEQx6gSTgZMmRHEf8mpVFsp7um/noH3KJCk+duS4AG63sncAAQRwoO6njpRaTZuRAButhrr24O4jYFInbta3ntuEDpmrhROJOQGMQM8/pTB0oQjaW6mDQSSAXydoPy8kYzFOQUmu1XlsFF4LcukNa3NcNzpIVoULuCERyV79QzUsncbis7XBsAKlm3KTuOD2JVlEM08Hg1U/GeubTgXLUC4u07yJYjd8jT+Q5x/mPc1btcNyzbuZVjD9BZQCsEYnIxGZxirWxL3K2ygBC2Va2FUtcSPk3BYCoEcXIdgX2cEzOYMi010NaZgLknduUpb25KkRdKtyA0KoMD2yV7S+cLiXGYpbO1VU7OnofaSgBI3KDE/2ip8Y8eawXW2iwjFBuN1pClSNwLwTk5jNUFkmqs9aI1phbaHRFD7G+cDasw4Kk7hwd3BJpizqrV0eaGBA3qQ2wFxay6wWiCqx1wVzzOLLTJuYEyAWbpGFlQFB28E+/NSz4cjpLqHO1suFeJiY3AxP7wKUQqNLqFe0GWBzAYIu8ruIdGWFc9JwMYaTGajarQhg5FvcqtDtda/hElt8CQSJBniAc8VY6C1KvJjYx2bIt7VDHbb/AJYWUECAf3qd+CTcWIJL790u5BlYgqTB+4mr3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2" name="AutoShape 18" descr="data:image/jpeg;base64,/9j/4AAQSkZJRgABAQAAAQABAAD/2wCEAAkGBhQSERUUEhQWFRUWFyAYGRgYGBccGBkeHhgYHBwdGhkcHyYgGhokGhscHy8gIycqLCwtGB4xNTAqNSYrLCkBCQoKDgwOGg8PGiwkHyQsLCwsLCwsLCwsLCwsLCwsLCwsLCwsLCksLCwsLCwsLCwsLCwsLCwsLCwpLCwsLCwsKf/AABEIAL4BCQMBIgACEQEDEQH/xAAcAAACAwEBAQEAAAAAAAAAAAAEBQIDBgEHAAj/xABFEAABAgQEAwUGAwcCBAYDAAABAhEAAyExBBJBUQUiYQYTcYGRMlKhscHwQtHhBxQVI2KS8XKyFlOi0jRUgpPC4hckM//EABkBAAMBAQEAAAAAAAAAAAAAAAECAwAEBf/EACoRAAICAgMAAQIEBwAAAAAAAAABAhEhMQMSQVETIgQycfAUQmGBkaHx/9oADAMBAAIRAxEAPwDPcN4ZMIStUsHKnM6zys1wCGFabxdiUdwhYzpyqVmyoqQSUg5lENayRWvWJd6FSAGI5QL+LvmdStTtUbQUvCSpkoZRmTXu8pIZg5TkUkAU/E+oNWjkeaTZxOSFPDeKLlLExPdqCiBlYOKXTm9guyn3A0pEP+J5yCtKSQJjgqBJURoE2GWnxLNaDcdweWhCVEhJJo5q1wWFHekESCUy0sgKCtQAVhviBfTSAuJXY61szuN4hNmTFTJ4JWQHUUsSLO1HpFmHx5oCAU0JpzUdi9w1RQ+d40mDxc0LyrdndLVA0ooW+sFYvsSSrvKJQ7hQoLvlIaj32MN9P1B6WZwYo5v+YHJNShaRq6wGI8tIa4KcAgGapQYsDMByCgNFpfV3cgkQXPk9zTIlIeq5VyGqCkmmln1hcjGtMC0zCoBRIJUHs2liQbNraJt085FeBuhSFS0omy0pClgFWZBlqzBwScxILVc2GzUXYnCLKZhCEzZRbnOZSgEhqO5KX1FaVpWDuM4OSpff5UkqUU8oCUlKUkMWFRW7AmDOHYKUqSO7C5agG5Zk8JZvwhK2SCRtDqcbplJSVJHnnF5QTPAGfIAFMTWqfE/mxirA8VT3qQUq5kmlWUogBNmc2udIK49woYecqWCWKQQ5JoQ7OatC4TmORGZ2qQOlAVm3kzbmK46itKjQcNW61pmLGYkHV0irkl2KiK3PrBs6aBSUzg0UQkDTmLi4ZvnFPDeIrCS4qUgIloACUgUAUpgSz5qDSp3Yy0TAVKUgUBJIarCrm+nQeMckq2c72BY3GzZq+9n8xKmcJA5QKhOgSxI9XeJY7C5py+5C0hxzKTlKQzVJ9gUcalhE52LTKUUqzLzAKKRMUUEEZhm69DaFc3GFVyVBJ9n8PMxc1u7dSG0hll2PdrIXiZilIKTMpSgzFOhApVSqPaBcSylBMtOZS0voFH8IDJO9crfUxbOWZSCtShnmEpQlgSkWJSKlzbxtC+QSJjVCs9Pw5dC5LVO5p6w0VgVDjhHZeYAozUkCpJLEBiMzgF0qAcOfe2eJcN4mT3oACEoHKlObKgAgBQBpQPU8xKoAkYhZSpEtS1oChmcuVKO7vS7BzY3hhhZKgoJWjKmYoAlTg5qlyHHk4Naws142FsvxeIYBMs98K5ioKZIKkqKS5LuUjVi1rwnm9oCmaZssqBCs1FBsoflApu1D1jQYvhSE5UzJlQkqJ0SXsRszVD6xl8XhEIJUeZJqFWYVYUDpJb5xoSQq2fTMeJgKgSO8WCse6ASxANGFua1DpFvCOKLlTJstKlJRMZ8oQ6khT0KvwqNzsNjFEjDJUhgopEwZcuUKbK2ZRrQag0qVAQVwzh0vL3gUgDKUpUtwDMBLJAJbKEDMpRDVZnIh8ZorVHF4Ocqae6SpUtRBJJd63oWdiWerEm0AcS5TkRyB1BRCjmIzE5V6Fgl2AZyOka7i3HEolIyqAWAUpKCkkB6gsaKPLUPanXLmVKEwpblTRCljLm1IWLEigvbLRy8FCg3CsKgFc0nMUFkJUDVVTU6EAPR7w/SieuQZqMmYnIpROVEoF6Jd1FTByaEuLu0DcEw65qFBKjJlAMVVL5jVIOtK3YN4RoMBgxKky0TphUlc0qF3JUq6i9FOxd7AA6xLkm03X7QavYilYNMorMxWdQSAkUFHJ8bFzc2gHFT0FSQ+VLhy1W/pG1X1ifFOKZFEhIUwVzFybk8wLknp4PR4lx7FyES0GQBMMxIOUuWzBNSTVJajPSCm7WNixi3kBVxJMtlJ9vMCkUpUmuj2hfNmzM+YulKk/wAslgcpUQC4taILYAAgu9dXG/6vBMokS1JplLM+uWwHRy5PWK1SGwihUwM4JoTcgA00+NIq/hi+vxirQAsXqIllm+8f7j+cGmNRr+GjPKSgBKWLuulWsDq+3QeEaPDSCEuEIchwpDhQJAZszU/MwjwuEVMTLWgoCWZsw5TRnKr0aoEOpSMiGM1SA4J5HDMpwbvuFDfziEvzE6tgeM42kECfJsCpLEaUDi2apo+hiczi8jK4JokXQyi7EM+jEC9xF+ImoUskICgK38w2mYV8IlMwxy/y5MtQU4FK1FXOgqR5xbLY2XgTzsWvMDLypQpn505Q4pn0SekO5/F5i8JlMxCuZKe7TzKmJSWJSxa7PXxaj2yuFTUy+8CZSHSBkygqu9T4k06mCJeO5OVORqNlABSGDMPDTaHi3sqlJCeXwiZODICALHMSC4q5AFbAhi1I+/4SY1KSsNlUSQlxXQfCDv3nvF5kly1rK10+vWCVYZ0p9r3i13fXpEZQ+GBRwQPDZktKQmbmYBwpKVAMLhXKpvF4W4cYgzXORS2LqStacwqwIbKQx16VhyJih7QdywtVj+UC43AnulTEBWdSiO7B9lxzEtZP08YGVsMlSTMtxb/xayoFK+7ACSoKLlLGrM3RvzhfiJXdqJILtYlk1FSWN7eRL7R9jcRzzFKFPdCgl2pcuWc21pFJkyVzOYucpGUM4JpStC7Hp4w1+k9mg7FqEwTlHMpcsAra4cqYJIro5ZqAARLHqUrKnnTlFLJBVuElq1Ba9BCjs8tUhSu4StlEBRcpBZ/xaCqqv8o0c3DLnLAWWKiaZjQJANyX2Fakq6ROXW7QsqvAslI7tAzKzIdzmA9ompAvWgBN2JZoOTwzIROH9SsyqIC061POPwgliCxAYMQZg53CyMpoWSDqARcbekVnCliVJzJS2VHeMlJLB3dzR6Da9Izk6pGBsZL/AJxKClalEFgX5iajNYOdnsIK4jwlhJBUMy3C+dKikpFSyQbBxq5baKhJSk/ylNmBzZvaTWlCGSaNVzEk4QBjVRLqJu4OxqA59dIZNqlYLJqSmTME2SEhIAQpL5grTMskXqzgN6PBfGu1k7KAkqQlLKD5b19lwdKO++8L5clkk5mSrmSxJS4L5aUdmO1YGxyiUKdBVmFkkEpbUtUiulIZtSdhcrwQkcVJUVTJhWQlwVVAqDTaw9IHk4klCkIQCE1UUoDsSCXWzjQCuloM4JheYqm5nKSBmLAKsbliANIlj5QUeQDNUEpASkpAowS16l2rvAwbArkYYTClBUz1zF2DaUrdhpBaZeVToUUkPz1bMKZQ1ySL9Il/B1JBKgykqYAkEF3ADjo58o+lcPWvupZNiAASGGatD5V21aKWjNplchOTMZjKWSQk0IFQHAa9S3lFc7HNNUFZsookMDXUsXudrP0MfL4cGK5lHPssz6JA1JNK9X6xdiuHgLQkSlIUPazEXLFkpFSWqPF7Qv2gGnBJZmS0DELT3UtgEu2XMSpkgVcgVVcJS2ocpapi0LxaP5cqWwShavad8oy6q5sw/SM1iQxKSC7AsDVT3zsGsA46MI0+PkHCYRCVBMzEz0jMkpTyA1DJNEqCTbrsKx5W0119f/R4pSy9GS/iABUsEgO5cUVuC9326wFhJgSkBIDZixBvqzH5xHjCyvkIZUtxl1AeytyIVTZZTctHVGFoeMbVGgxCilOU3Z2Zr2ZVaeMdmyjlAKUJsCX23D0/xDPFSQmQC6lBSSFkAsFUIDlNAwtR94SrGZz5AWBpSJImgUy8xAFS9KebdBeJfw1fuK9YKUjSoYFRUBcU0u1fjH3e/wBf/TD2PZpMDjU8qVoCk5cooaPUAtp+YhzguJFBTLbICOV/YU5sCRq7bUhfwgIVVeUDLYAivLUF2a9q66QUTzHKtUxJVyl8ykh2AZiAWFTuNWid5tk016MMHISlSqOCT7TitGdjQXvDUzEqAKJalhFSzZQR7x8beBhSjFkB1ClHIdWYi4ZgG2qIOk4yUlQ7sDMpyXdJGwcDK5BbKQ8JFvbCpUEoxj5QqWyVXKWNVfiDfWBJATnCVElNy7hw7fOtI6tEoo//AKZDRwUKUp6moGwDW8otlYTKrJ3gWlQeoZR3YaCojoU34Vi5PAt42uZLfu0hCBcpAYn5mnWJYHjqFLl5swD81KHSrVb9IPOGSpcxMyYCgaBb0ckukVDNAeJ4UFrdGSqQUpSVJJSQ9izADzrWGks6GljQ3xXFpSg34Ekucvs061J8NxFuOx6TK5CykgEMg+VxYszxncBhu7orNmSavmd3638oeIwcpaaFRUQHG1R7QL/2mlY5vWadqK/ueY8ZSFTFUAdfNa7/AAGnlGd4oShaiKFw1baw/wCO4iYZigGICiSQAPeqW+xCxC5ilsiWlRKalQcDl60B13Pwjqh9sQrCNn2K4kZqZqiAlClMXoWCEO5FgpRfYWDQ7mhRzFLLSmuYgMyU6aMCWepc0qxhDhsKESElfJMUhTlBL5U5a1oKMN62EFYZJyAqmMmjS01sQ7nQFn9KvHHOvDnlKyrMkqIUUIzcrqBNWDlmJCiKDZxHcRi5fMc/sACUlWqrPSjBmvBHF8KiV3eVYUlSQoEmqcx92wtGcxKhlSUEWLgs/tevh4wsGpAcX6XT+KutagkAzCQCWYP8PZ+cATeJKVlCFZcqSl9wfeNgA5bYGIowSpmXIhaszJdqZnNHsBUCvwh/L7FT1ANKlyzqpU5wdkhIcj7rpFkkvCkYSekLE4OauUKAIDhKgUjMzMCom2wIeGPAOKNLUgrlD+Wqpqfac0I5pteWrAVLkCCZfYTEqlhK50qWz5ZZdT7klAbU76RKZ+zmahIMqfKKxUOFJr0oXrqYzjY30Z7oXYvC5HE5ZS6SSlRqp2CQAdbXa4grF49JWJchSSiWEypYoVTFEsZgAvq1wAOsVDsNj5sxXeJSXqZi5iSk7k1KvJtIaJ/ZrOygoxMtK8t8inBeyVAghNq0NI3UC4ZvwhxXByJSStS8ygE5ZZFE5iRzgUJIADvsN4y6eJTJaSlCAlZIKlm7dDoHaoi/iHZnGSgszkLyKYqUCCCQ+Uk6M/k/oJJQFocPNm5ghIJVQC3RtKbaa5RSVCOFbKFcbXmSouSlLJcUTQserGtdYuxXG5k2WhASe8Cu8VMbmLDkY6AJPmwghfZ5Y5FqS5VUAjowOwFTXzhjiOz8uVLHMleR15nyuW/Cx5qsAxjOSXgKQiRjCid3i3VV395TEh1WuqpEA4riWIdSs5OcEGzspRUb1ub3hnjOHHu1EqdITQFTMaOQCWYn5wgxOIUkM76RaGxorIP3hQqtz7Rd3iyYsEJGv6iA56yS5ME4FTLQ3vD5xYu16b3HZznKapKWASVKAzuEpIuK/OEJlJBAWoIAo9TW3s1cX/zBfEuIqmLGf2bZQyU0BZrUsYU9yaqyuBR7geIjkhhZOZFuWW6iVCYmwZWUi9Q/lS2kV98j3U+oi9GAFyU3ZwTybFhp9tF/e9Zfr/8AWG7JDWOJUgpKapSSKBRCm0cCwGvnF8sTUFSVVzKbMwKaEUBTbQ0s8AnMqWMpVyElm5QkimguauIIwnEwkXBPu0ejUqKlzSkK0xGqGBx06W6mAA5C3Ok6uzAhiLkOx8YngXmEzMuWmUKBNxlGp5m28YlIXmJJSUoUHrZiQyg1iCTvrDHhszuElIPIpedayaHMQ9C2UUBYbws3/r4NgYYeUCyl+1Qjqcpq+v5x9juHZ5iZr8yaDp5fGIy5IzPnDEkgEggbNsIrm49crM9QFD4k6+Qi/Ct2dPHoXcKlLQqcUDJMmENQsqpd/vSOTEziZiZoAIlkZkMFeyyRWjFLRNGOy51E5VEsk3Bvp0g+XxYoAOUravsupXVhQVgzlUmTl+YB4IUzEhOZa8hHM7vYAMLV0h6niSXUEhkg8xA2H6RXkUeeVJCCSCbAqLVJO+nlE5PB1kKzKACgAE3Cd6n2i8c7TlJs6HGTSSPMcWSSlJJ5npQA6V3v8YU4ziZlZkpAClu51AIIADesek4v9m6VKSf3khh/yxuD7/SI/wD4mwy1Zlz5qywDDIgUDbKMdKp7D9J+g/ZbCKGClzVKfvJWWpzEfzCXY0blt1rYNUrCsVJXUBVCKZgalhqaRq5HDJUiWmWhHLLoMxKmF7k7mFmP4oElgB5ARFQWTfwze2ZjiWE53Ayg2zf9sXcMwhRzSwUrKWKleNcoFEimrmkGJnhZow8A0XS5SndzrQekMoKOisOCMSWGxa0LS7rANtDvXQekH8PkzpmjNR1ab2LE+EVYeSxS9BR30g2dxgjlTQC3z0D+m8ZnQkGfuCmJK3Isz7VN3u1theJy0EWb0Nw29qt6wrRjiVAAb1u4DWFQa9Q0X4bFZg5NOgCb772p+kIxhmvifdjnLkkhIAJctZI1YVJo3RxEP3orq5CbNo+4NSfvWMpwrGLxalzM2UKVkltZCRp5qckatekOpuICAUy1OWGYjnLuQAxNA4OvxifLd9UCGVY1w81KwULDgkuCktuynp63pHnHHuArwuKMyWoBCjmScqVUNwBUODq0bBOJmqU2YyxoogN+G7EtdncV0BEEpnLKVInMsOxClBNNx18x0gRb9E5uFTRiBi8QFqWFFKDRIyk0PRNaltYX8Rws5ScxSMlzlclBqAFPzJDUH4aXeka7jOAMlIXIJCVFspILPUKChcPqekL52GmygJ8ygUpKBvMzP3niAwrZ2a0WjGzzHxuMqYk4LwiaZn4xSqRchrB6esYedJyqUnYkehj3XDpQpDpUl2YqIopztHjva7D5MZiEhm7wqDWrzU6Vh+J5GiqYkmVgvhw50f60/wC4QKReDuBJefJTvNT/ALhHQyj0aTinCVCaAkUIpqSySYgjgislWC7gs4Pjs31jTzMCpE7MbJcE6cwBA8oW8yzNQ5ouh8Y5ILsrOZLAqxPBlpYKWkpYOqzu+lyx1pHP4af+aj+0wxnrZKgUjZ9R/mBf3YdYZQQUhng8d7IYBJYG7VDnyf4wJjZRE4EADXSttfO8Qwk8pKXBY6Dpr4tDZUsZioJJSRc+VG0hnFLCFeykYaWlYWqYsA5SUu+rUGoZw0O5OKmFH8uWogipLMGOoOpGkC8K4AueM6EJCEjkUrlq9RW4uXbzhxgUyGAmKzZX5iWyfhdGimP4i4hJQSqslFAzmIwql5zKzJWAFU9kiv0ts0PSCuWEqBdUtAfRwXr1vFfD+DzVsyhlznLMUpIK2swS7gjekETFKypKVhSgCJmQum9/C4eOiCaKQVbE/E8QvM2HQSoEs1SdPAeEWdjJOImZp2MWMoJCZOpILOog0D2AqW2uRxcoSwCiCQ46Dqd6k6X6CM9w/iypH8vQE+jwHGjrVWb2VxVS1VFqVt5NF+K4hlFSB5RlBxMhibKDhorxPEyqyvum0I0UtDOZ2hD3cfekUJ7Ql3A+f0jPHDKKqmxr+j/WPpiSBc+ZPzHyjGsbcQ7TKmgJCgk6NZ/LpTzhfLUtZ5v0hSqSokKAs9X8IcYGcQ9xQa9a0v8A4jaBdjDCYXL167esMzOyge81OmkJ148ggAtFKsaVEudW+xAaGTQ1nzyTXfSr+UUYyYSUipTvYNetQdIBViutNbaH/EXIxDyiSflXakCg2GcLxADgqdG5BGlQ4H35QQJyggAKBBrYGxcEuzFw70gPgq3SoqsXoKNR2G9B+kFTSkIQycri1AGJap2q16xN7CtGRwna3+Gz5ndAzJKyTkWPZcmj1BF4Z4rtRKxMpKpMtMmYtRB7sJSSARmdm3o7mhjJY/hkxOdh3iSWpViHod2qH8YF4HiFBKuXNkqAdLuAN/13jqStHJfVmpHHp+HIyoKyFE8yiUMQKJlhg4UMwULPXeNXge2CCSQVgMAXCCA6iGcXI1B6RgcPjMyly5gVynlqcwJFQ4rRhbQmPpPBwQ4dQol65WN6/icvQD5PE5QXpWM34brD9p051LEsTMjpYEZFKJowX7NrxTxTDz58xM3EKSlALiWlQITqHIvTaM/wdMzP3WRwBmNWYAsHGoenlDbFTlABOmarDX6BrNCO1hHNzTt0aNGDDJZgkAEgakH5mPK+3qP/ANxZAZ0pJp0LeNGrHpnCpyzJIrbXofyjzHt6tRx8wmjpQU+GUAfF4HEn2JKLszqkQ47FyQrH4cK9krBPk5hYmo6/lDjsYWx0gksyiX25FfWOmx3o9T4zIAASFF9Noy0jDZFTFO+Y1Ao1NYe4lINczsuEshQzziokEHlAuqn36xGKxgl/KV4jKtNKEdKmB+5VtF8gqUlZUkgBTMRY0p0pE842ikYYDCIBw2UojKJRyuHWokBI2Fr3pUtDA45NAmcAp2ZhdvOM7MMxkvnCXsXIBahaCcDLILqAc+p8NSYdx9FZp+KzpP7ulKM+dDZlqWouWqALMHt1hBOzTFS0lLBSkpJfdTelYZ4dR7piAQFjK9FWLgnazeEX8Kwq1Tk5UplgF1UBNKtmLlz5UhFgbYz7TcQMrFSUSUpdOQoSKZzW50SE0rvEeMcGloKZsmYvDsGypPKSVK7wNcqIo1qQBx7CCdilKFAlKQVAtYN8G0MJuMccrlDskBCQS5GuY9WD+QiiVlYjLjGMEyalINnKutK+T08j0hHjOYvbfx1+MC8DTMVMJqkNR9BRvUCDynMpSbMcyfqPkfWNJplIu2TxeLP7uNSj5NX6GIcL4gCQV0u9YhhdQa6U1YNeBe5SFMAC1GcV+7xJljcJlAjMCK/dfOF0xFdG/KEmG4upFHpt+tjTrBMniTkkeyaqOzU8oFBsccMwoCjQM7eZ+79Yr4oB3hADVIfU5kFhbcQBw/ihu9CXBPiPpBkqZnUsktzII6XCr7AwWjJi3vaA9H1GhH0ipc8hyanz8PKLMVJysCQOUX/9f0hVjcYTmG6R/wDGMkK2ETeIWApyvfqaQxM/kCBUkXJdrAm7kDe1YyGIxpBV0CQNWpDHD4yoL+0/Ukit2+/hBcRVM2XAJwlFNARQfhp/VUcrfSLOJ8TUWDOU8zFwWexFnJpozFrQiwGPKAaFIzs1WalXcDqSWo28RxWKKO8dRq5pu17uTct0iLjkr2wdHEQSQSD7QJB8C/hlFPExnzg1JzlDuVGoJpb5ktA0zGs9hUGx00d7HMfICC5K+ZJHsrQA9mO/jF4KiEnYVwfDJIUpP8wpUNAaqGgIZnDF940S+IJQaLKFLIBZSvxVBdTuQXFbC4uIz2BweZwFFPN+EHM5SGN7abU6wyX2GxC0JWjDz5iFMcyahT6liKG7hx1N4ZxsylSwPMNNSc5Sys6SHF6LJZtC58Ivwst0qJolQYkizGnpFEnATMJllzEFCyAUgsWDa1NczjyMXyZhWFIBKQfS8c8lTObkf3WPsPJQEBBUWKS9dxv5R5X27w6U45SUqKgEJqf9Lt6GPQsNPSxTomjnWhFY877R1xKia8qX/tAb4RSKcSjdpfoI5KmUprXgvAzssxKtUqf78orkyTmVo/s/f3eIhOUJGqvyg3kDR6l3wA5QwcG3TeFcnAGZMmkFspBPR4ZYXGGZgcMSipSElTe4pab9aGF3D8cZeIUA7FQtuAQPnDuPwTaaizuGp3iASoZ7+AH1+UTyRzEzSJsxKr5y7t7qdo5mhU2GOjIrCmSoqLHqdKeVoKlyWVmejtv8YdcZ7NLEtBQAz0AoxUl2bRvjDbhHBgiW60E5idNeUN4UUfKNLkSVgeAcYbNJdGZTFyAHU+Vrai9YZyVKkyVLyuUpoAk61cnVrk/0xBKFSElKBnOapSOZqsQejWg+TLKkFyygp8zsCeah6Vjmly1nwVSoyfEsUqXJlpAeasZQkBy5JZh9+UVcM7DKQtP7wFAqPikEhneyj8njSo7KoM1MyYpRUKguRlOjfm0PZYJFXD0qxevx8b0jS/FRvGiinbVGewHBwQZCCELSpTLoSep8mHTSMv2hwpw80PRSWVe+9dQfrHpMzhSSSpJB/CMwDV+Z+2jzT9p65hnOolsoT5gD1cVrDcXL3lSKxXp9g5ac/K5G/Q1j7HYRl5gDUeX5v9vFHA5yVSEAHmTRQS1GJYq8onjeInMSphZh0+/nFS6eAHH8PU7hT60sRvCWbjikkAuk0LajX5wxm8VNTu4AHWjtCXGIUksQ31hkTkxyjEgpDUA69IOl8Wd6uSfUf5eMlKnlNj5aHxETGNX7xs3lBoFmsxWLcEEu1SxBalXbrSEU7F1WxcUHjUflC5OILNHM9IKQG7LsYXPkPlBuAmZVAn3fDRvl84WGdDtZQAgC7Dq7gWPQU8ozMhwjEZUZtjroNAPBtIWYvFFdWABDUepGge9G3p8Oz5cxaeV0g1rr+dBC3GSlI5VWD6N4xNIdtgE1XjDLB40MEKfKQ1L+A2ezwqUYY8PluNmDn1p8ocRDaXPVIBVQhZcDYB28RX4RPCYru0pOGnrlzVvmadygaJShId62Ls1L0o4grvEJAfldm2DD0uYI/Z72eVisdLSkcqQVrPusCB/1ECDJ4Fo1eFw5OdUsLZzd1qAp7S7kkua2BAgmWnlU6T08Y9B4PwJMiWEFip3J3LB26UgleCkueVNb2iEuVLYOn9TzmbhzKlgq9osW8TGG7QMJxDMSlJ+h8rx7riuHylmWCgMk02aPKv2oyUDiAMtLfyQ/UhawCB4BvKMuaMsGxgyUsBwXsW+H5RHE8xNLUB6m/wAI2HAv2e4v+XOTLkTU+0qWtaTp7K0kUU3o7w74h2LwcycFp7+SA5VhkSz3hIAcy8zsiorUVDEPCuasVyQPwYFfDpABPIpebp/MLf7oDXKKp8xI5SA4a7s/0jddlsMEYVSBhzKCZikhMxQKmcKBUoULkmgoGaPuG8KRLmzZiwFlbBNHKbv99Iz/ABME8sb7a2YjD4NUxRKQpTtmKgXzZEk+FfhH38LV759UxtP3Z1qISXIchIOgYEgdKQJ3iP8Akq/9pX5RBfj43rAndI+ldokBhlBBljQVICX86wLiuKErypSGT7NLgkv6EtCzDcHKSF2GV9S7gg0alDb8o+k4dWdRSF5km1TVWWtKZVJrGdMm7kMEzBnYigFTV3PTw0guZi1oYg8hLh6A0sdW0rHxwIcFSgQE1ADVG7UI1pYkh2gqVgQWKy7aG+tqszN6CJvGEMoeFacYmYzgAJbR8ul/GL8IAgEvcUqCBlFv9RqYV8SlqBo7JFveZzQb/U9YW4QzlBazoA2pB76ob/QH8zEablZvy6NT3RXLDgu1xRQoasLsSfWPM+3qFCaoTfaZLgf6Ex6dLmsm4Br4UOqhUeHxjxntrxcz8VMa2av34R2/hU3dl4t1RR2XSMs4mwCfB3P0eCVpMw0tepA2ifDpXdYILIbvZhKXo4Ayprs5VE5i2CSkCgoQGAp1FTHYykSMvhaSTsihNGemtrqFTvDtH7OVTnmzJqUS2zZglSszuSw5bAXPRor7MsZcwzKkkgX91wR1doZycc6mWkzFJIZ1KUV0sASz5mNto55zadI5+WTvBiu0XZD93libKmd7KzlCjlYoVcA1LgjX4VD19j+yC+ITFISsICACokPQlqBxo58o9W7LTJplzZeOlpVmT7CiCpSQ7lSbM2p1EJuzfZ04PEKnS3TKVMWhJBcZBzJSRqaONYX6zSa9DF2iaf2Gygz4pZPRCfNuYmKh+xzDA1xUxnNMiQfq/WPSBjAUg0qHvA0yYlVVpdulg9vvaOR8/K3SYZWjDD9iWHIJGKm9ORHxrGU7V9kjgZ0mX3gWFAMopyn2ms506x63OnFwyhuRZurjeMp+0KUiaMOo+0kqALmzAmnjXyi3Hyzc0m8GhK2ZDE4qtWA8dgHroG+HlGYx84KfKTlfXX4QZxfFhQKUtck73DP5CE8d0UUkz6TKKiwhrhsCtSkolVzU+OvrAuBwM2cQmVLKi4HKN7PHr/Zns0cLIQVS0icAy1X1JHR7RLm5OixliN0S7OdhpWHCxMV3pWjK5AGUG7Vq5aG/ZrgMrAhZluozLm1ASW8XJ+xF2HSoZlDnG2t3LAx9j8QyUKloIYgrFSwL08Hjz25tW3sZIfDEpUxzBx9+kVKlrJ0rY0jN/v8AMUCVSylywSGJOoLO9Yc8KmFcsIFGFya7sdmf/EGrdMlYPNmzAVBJPKDV3tGb4pw+RiZihiUJlTErSM75ZimZr6KAUKijPXTVy5uRQCVKU9CoJzBtyR116wkXwvLOXiBIlTZy5vKoBRyMBzTCSxUxBDBqXdo3HDrbJMWJkKwpKJcsnMvMClTZ1MGzEvzFwKkecPcbgFFOadPypQzlHKtDsS8x7MzuCCGvRuz8WpEsJnhJKWmLcES5QDm5BdWvLbpRwsU2IQtKVtLqG5TdmoosSA4Ier3EN2rZLQT2en4YylIw8soBUXUC5Js5OY1t40LB2BEx0ABwGDVBzHz1MI+z+Kk4cHDynYGlPaL5VFJDsAQxSbUtBeL4wpK0JPKoHMxOZJHMGdLasWekcvNFylRRhK+MIQyVAuprJmKatypNEkeenhBf8cR76PVX/ZCXvFzEoXnCWFUUCSczBxUXowPpEMy//LyfUfnDwgkqJOTCJOIOYJKGSUgE5bFgQRSpNfjtDqQpKQQzGiRvQNTeAOHgIQk3GUFgaMobePzgjGTq2PlranzikpVk64L4KlqNRtQ7eukQRiCCL10PShPhTaO4zME8qnrbTowB+6QLLkuq1dN/W8C0W6p5DmD2qTt8n1/OO4dKR4bCgFTbW9X6xWAoCxcFj9Ntmi6UAwUeWhruXr5wypj9VYo7XcUErDqICg4IcbBy3QdY8QVNcqO5j2z9oNMIpKhRSgl3vevpWPKOznA1YnEokJSWfMvohNVHoWoOpEd/A0oWLJfBoeOYtM0SZMp/5IAIagZLAOzaPSE8ySvvESy2YslrkFXm5vGq4tlw06eEJDCYQm7AMFDyAIEWdieFKxGIVip1kEIRQnmLOejJt/qfR4ZzqNsLwgjh3C1y5cuU4YKIUovUm7P4dIc4LAy0BJUM0xJKcyXcqKqEJNlOcrm1/DQYnhQVNGdXLmodAC5rWnj6wH/CO6Upi6bZquA/S3XpHDJvZHHpyVw4qUlbgTAGDHlANnUWe+9W9WczKEErGQkFwmmYhxVI+n1gKQlYSWKSUKBck+zZW2hdjd6wXPmF1a0YeLAEb3zfCN4SboFwQUt9r1BTpok1aC8TjSkFCQAyXJ8BVvjfpA0mUxGahoSByux1b5WqY+lYcrJBYAUNquTobivwaJpNYCpKhfM4mnuwSwKnYEglg4+F/wDEIO1eBmTsAJktz3bmlXAfMaCmUN5Rr8FwGVmBVzZLAty1PnvrBU7Ao7ruigALBSUpsQyqBqAXEPF07NH5PzRmL/PrEkSvjaPXu0PZxC5MiTISkDDZ15FJAzZlIDqdivKNKuzEnVWP2dzJmGUucViYKymdVSEuFJALIGUijNmG0d8eaLVj90W/srUEZx7xSk6+8x9Y1+M4gpKlIVvYbX0hX2J7KTcJLmzMQGJUMjBxylSVK3qbdK6xoZuFTiGU/KByglqk3BAbyHwjl5Z3N0ZtaB0zipCVAByaVb71hfjeNrScuTm9lg5L10HRoajhgzqdJoqhJIcs706b/nFkzAylKBKQruxckuBanw9bxBTzQctYYh4ThpmIzcxSEk8rc1Mr1VQe1bwjR9/3KKlCAaMKk6kZqOelqXi4qSbZmKndiCTsXY3oCTpQwo4hgpkzKo5b1Z3BerhX4YZp+EZSaGRyzKzAFZTRipg/UEOnd3qItxeFN0KykkKNTu9SNHFfKFZxuWh/l5qpTmAJYsx9XHlDWWohDtykCrWYlj6NSBsWP3ujK8U4gkpPepN2GRlBmD5wojlfQ6jpUuThlKlITLzBHLXNRRqpzSwAZhS0GYzh/ezEMgM/MS3sgUcPfR6mmmjLu1pCMrFrjpQMPjbeFjG7bBPjcW0zN8R4GoOcMCicqYh15EgEFLqUok1TRLhwX0doz03hauYzFlk56hNVtV0p0FHZ6epjaL4mc1HOYgMBVulXPsk/CCjwoLSom6TYe16Pv6xk5NYQYu2ZvgvDXTKVMmlKFVRLLOQaMr3qgsNjd4cf8II2H9ogdXAJaZhVnWGsQAwoEh6aWo1OkXfwZO6PVP5wG16JJnU4lIyMr8ISosCAS2Ul/wAOltRBWIlpy82UCznQ5v8AGt4HwmCQhEtQL8oYvQuCCQ2rk2pBoTYhg/TqLjX6+EVZ0KRXJw7VUnM1OtRSn2awXLKFJKg3u+bn67xxDuMofUuW6dajQdLwGrDDO6TUulhZVNU6H5+jp1ktB+q0FzcO90Em9T+rEfHpA8zFDMAKnYB6b28vtoilKmFcikpoQpgvclxf78Vypcx1DK5JdyznoA7eJG1oWWVgTk5peIB7cvPkypaX554B8AlT31+DsIs7H4WWmdjMSkMZ04oSNwlIKgNh3hP9oi+ZhpqZdGBNKmgKiAXA/CL6mg2gngWESiSlMtBDKUlyak5uZRUByjNtVhsItFuPHQq5JNZMl27wPezwZagBMAUai7Nr0Ah52KSZUlMtTpJWVkHXS3g0NJ3ZxMxSFLGUpILOkuLmrVIIfM2jG7g5HBU0KVkFIZhqwYEU8CGa9IZ8jcVFFJSckkiM3iAOVuYa0qKX9GP+I+EwgbPTwBt8RTxNIsw3DQhwAXUKlx08nI6RYnC0USHJD3aosL6/lE82LTeyh6uQdE5q6lrGjObjpdooWsqWbuFKmM+h/Vz5wamWSAMtXsS7Fm12Ib18YukYcZiqooRX0FtXY139GWVQrV4EqkKUnMHYg3SDlIJ1ejhy1mN9Iu5CQpKiZgUUlBIBpVi7Bwzv0FWeGplBKnAs5FW0Zj0YO8CGWglLpBJLA2vc/AQrDSR1Ex3ZnfKQzl2D28t+jxEYkMSvlYvWlRtfcWik4E94ctsofQl31HiaUNYGVw1lpUasoVfZg4SdWen6QqQsmyrH4mQooeaZSy5SVywqxTVqhiKeCvW/DonIRlJcZqKKUpWE8xDhNCbOaO58x145HOqZL9lyrMA4FiejMEjy82OFnS1UANwHdxofKjGGbTVCdvCtE1QULZQrlbajO9hv5+EE41QKWsLMwsz0Gvgdz5VYpAGYirczVN6M12cj1UYWzZx7wJfnY08hSmxLeYiVO2Op9RxKxaAQE1bbUlLWFBt5wN3qSurpBDVDWNCQQCCD9N4BwWEW+YJJF3o76uLNU29xjerQ4ZRSlyDqwZ2cuwagAax1O0UWdi95NBUspJ5QC7OWZ9vsxBeLlAkFYJ1PQadalq/rAeLlzMpy1Ki/LpcMHZ7C7/n3DcJWj2XJLElVyxszm+1vpRya8NlleP7OS5xBU6mUKFtDYggjV/EA3hnPn5EBCAGSzPozN+XrA8vBLVLyqoSMrgpNBUDTKSD8BE5vDzlSM1jUnmLOxHn9I14whkmtFOF4olcwgpyKByv7zmpBqCHvs+8EcQAAPMUpqS2avKSas4AahtU3jkzBBwwLuCTSldOlTTqTrE5qg5qGBysw6hy9HfpArqiqbeJZEEyeoqIUyilshD1t7dQ5uwU+ppF+CnnM7cubwP4n+MGTsHV+YbBxTfSv3WITZAy5jQDQOXrr+TesRuXyTcc4I43KsHMpku9DtbqYVfusnc/2/rHeIyilBXMKiCRRIowGpNQnfWA/4gOvofyhqj6I4o0mAzqZKgllpSXSCwGUb9S19IJxMkZXOY6N0tX5+sCSFFMtAK6kCof3BbXV69Kh6kghIYEsSSlyNSNNg3xMXZbey5ALEJagZ7EgX/xvA2Qgu1D6s7M4tyuWL7QaieyQaVoAA/0dnr4tEEzwdQelKHrXz0hW6CkvRKvBZZqpkslSzdJJylJBfl09q/R7CL84C8qmFHSSBdmIGyt39NINngpBIA25hRqmpItQRGRiCZaSpD3VkISSki4pqxLHp1hI5egNW6OIlguD+Yoxru1mF2gqWkJSQKCpZvxE9KDqescw+GTQhLP+lSD9iu8FEpbKwNTp4jzh2m9hUaAMKnOojmJFwXbxGjvoGveCRJIAbwINAa36MPlvHyEDMQwZRBGwUHBPjanSLxLIcnRLAfG/g3x3gRgmhVgoSFEuaNpvbTdvjFZUnOEsxFg1fXa4P2IvDNQEgdIFxeHLhTkEbPQ7kC70009F64My/DLSogu5A3vUt5/pFwICQ/T50+b+sDpTq1w7i1/v+7xjoQ+UnQD6j78YaLax6BElI1oxNX0+9oktbMwfxff8reESzG4DjMX8/wDPlHypYqb6bjrrSC4/A9FHeAirgkdXZ9fv8o+QQU0YhXS+n18vWLlkZSSHqwDHwruLW6R8hbhIo76D4v8A4gaYBbO4UlSszJIUClQUA5BBCkkauPsNFqOEpR7AIfdXQhn0dIanXeGCKUO1/AViEpJFa000B2+H28ZLwFIWqw7qUG1Aela3Z2uNur6CctSFlYUCopY5ikA2LDNqaPvY6iGS0g2oxG/nHVAUDdfoPCGUErN1QFL9kpQAOXMKPdQqW6VY7xBIIWrMkAJcEk3roCdXuet4OQcoIF8ugZ2Y3Ph894BnyVrFyElntmZiT1CgSK7C26yXwMoplE3iqUrokZiGGYtUkUBJ/PpEpGOXMs7AOzBhfW/nT5tR/AhnDtld65iolm9rT538m+Hw4yqIDJYM2tfW8TUZMWgVWNUGGRgbk2ApqD4+vUQRnJSS1dvAW8yD6NEZ5yjKblQBO1QX10aKZhAq+UVa9K7+MUWNjX4iIxagCW181mu9GpvH07m5vZIqSPm2oitSy12rcgsQPGlqR1HKrmIYuoC9BchhTz+sFW9kyQemrPTQ/rE1F7s/uv0iKgtIqXJfTYkW0s9d4Gmyip8xYPpRyPOwt5bQklQbaK5ywXcOAGYAG+4uPAWtA2SX7if7D/2xLFTKg0uH2YOT5MXq8Q/d1/Z/SI2/BcvR2QlSUJIYgpDqKU/1ZmBq7AdLeZMxalFsqDzAVc0Z3AaiiugYu3obeGS83dnQpDg1sAxB33oxrvSfEMElKlD31Oegsw9PjHbL8tm7LZVJStZ50lxQMCAGa7nf43g+XIALFz8nv5awJJxDcqRtcvpT4fdTEUrVc+BDlmf42ibzsZyXgxQsFHRwQ+z2Pw84pSoAuEuSBXQ1NvUxFA5SbOCaXr9bx0TSSQHBtfx1Z3YfGK9byL2LhWptdzqNNmPhrEhLAbLqPqOvWJJXdPu+Ox+sVqw5UACakkDow/LXwhXx08DdrLEpTWxa9OlQ5vBRIZ7/AK3+cCSJBBIeiXHxI9KQUBppt0AeHgsWZMrmhtS/23wipKLpOu5qTUit/pWDRXQQMA5fy+JH0jSWcBISy6WAq/l1bz+cQlpOXx3FL2+EWTQxA67+P1DxZMkZmempbUgfkWifVt/oZHSprBh0v9sI+KrjQM9OmkdSMw+HpFb09PkWpFG/8Gs+QX8G8qNT0+sUrlkAEHd96W6P51JEECWFANo4r4RWXUlk0O+2jjrdvGM4pmKUguCpw1RQksGvsNa9aQQJgA6xWiVmcEsAeVrt7Fet47hFPoLU6B/0hKrRlgn3x87VbYm+0UrnChYVdjppQdWESCASknenpExKCiEmrdPv9IX7pa/egsqwxepDAgtXYW/WsdODo1T+lKdItIImCtLN0aLSix0veHUVRqpASMPoSa0Nd7HoxAtSLpjCXYWA6s4JbrQROanmDb+tKPED7TDd+lXFvKMlSYUUrU5S4spy/wB6VgDF4kZiTr9X+dfSDZisxB8W8AQGp9+ECpSFOFBwWarEAgPv9+EJQz2AcTxSkiWlIfMCOmYu3gDUeLUaCsGyUVUpgEvcu9BYDUVprHcTh05ahwwA0IDqJ82IGoIcENe5SCyjSiEqPnX/AGpr4w3X0lLZObNUUEjqoWeppQ7XY6wq75SlEkJBfK6jemrCnM2lCekNZstRTmBq7dKHpvAhweYqrUHy/CaEWqRppEpWzPZUmRmSxHtByk7WqOoBj79z/pV/aiC5SGW/vUvZ6Gng4HjaK/4Of6fVUZRVG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5" name="AutoShape 21" descr="data:image/jpeg;base64,/9j/4AAQSkZJRgABAQAAAQABAAD/2wCEAAkGBhQSERQTExQVFRUWGBcYGBcYGBgYGBscGRwYHB0cHBgcGyYfGBkjGhUYHy8gIycrLCwsGB4xNTAqNSYrLCkBCQoKDgwOGg8PGiwkHyQsLCwsLywsLCwsLCwsLCwsLCwsLCwsLCwsLCwsLCwsLCwsKSwsLCwsLCwsLCwsLCwsLP/AABEIAOEA4QMBIgACEQEDEQH/xAAbAAACAwEBAQAAAAAAAAAAAAAEBQIDBgABB//EAEYQAAECBAQEAwUECAUDAwUAAAECEQADITEEEkFRBSJhcTKBkROhsdHwBkLB4RQVIzNSU3LxYpKTstIWVII0wuIkQ6Kz0//EABgBAAMBAQAAAAAAAAAAAAAAAAECAwAE/8QAJxEAAgICAgICAgEFAAAAAAAAAAECERIhAzFBUSJhE3EyBEKR8PH/2gAMAwEAAhEDEQA/APj81ak1aht1HziOcrNbsAOp03enaPVTqhw7Weobt5wxwOHSpS0JmpDh3ICaMCWobVoO7wHozYOnEESzLCvvBRqCHTy0fRjFsqQsMpkhR1JPkO9BbeK8ThUkBj1cjK5Pa3e0TlTVZQQoryuHTVTG+YXpT5wvfRkNMLKDMsO6SS41Pc++F+MSqUpSUkKAFlhJAB2uCG9PKLcHisyEAJLpKkqe7fdAfbY12imWhS1KzCrkN8dNmgLQ9IO4XJzU5RV0hwRo4AuXTdtQN4cSFiVmCUnmIozkX1vYwklS/YKyF3uKgEWq7QXJ4kSFFRIeoO5Sw1vYRmEaYmaU5SAB2IJ5iGCg1TA3EpHOlVK5S7UIfrs9Y7icpIkhZUSpJqDQvuGaxAoYAmY92SlTulk5tM1DbRrwVtUBohi5AVQkMCzgULOKm2asWYfDBAJo4FFEBwT3oR77xOZMyFSQnMhwoXDWqPN97wXPmDKDR1PytXavRo5Ja0ZKijh0xa0MbEqcU2oXpqN7UjyfhVGYijP4gCE5gK+jedIJl4VsuS7hk8xr1ozOTf3x7OSlxmoqrJbw0qCQALjY2rWsTvegJAasKoGqszq5GLsCrUWYgb7Xg7GFUsAKUgKrqFGjDK4o/URHD4RlBbuLpd70LgXDH84rnylzQABQ5qN195/KN+zX4PESVsCGIcVP9tXhh+lpCSA5NjoHrQPQm1qjUQHKDEJSVMFAEuzNcile0UYycmU6kftFMXUEihKakuAoNRyLt1gqKbpmk6Wi+bhpSkmZfKHyvzOCNWq4enaLE4uflTl5UgAlwl0APViGCi9Ows0N8Vi+Gfq+WJa0pxJCAoftAQp+crYMZbZhQvZqiFvD+NpQW/aLSCVrSwcs4Azu7UckNe5MPKDiSAJOHCphK0rUjOdAFioqyXSkkaG2Y7MWM7EuOVCk2SoLs/hITRglI1a5Ia0Qm8XSshScgyiWUsGALl8xZ1G9H1ePf01CTLUpI9msuWPOrLmDgPYkvUVrCNsFOypQmS5YloX4lqrMPIl35hRkka3pVqUR4tYkrzAhVHcDMlZd+ZKvu1p2eNKse1lrXL/aISly5AQ/hUGyhSiejFiISzMAcrrklKzRqpABACVEG4AUCDSmsNB+w9lfCsYrKVAgK5soDOompASaAh2F7BhSCMaiRlEvIyko51IUaGhGzgUbzpEsYv8AZBCZctZCkkMSpWVQKXQKO51FXbwwvwnElKWUzWDJUgkuGsRTU8rNq/aGq9oVrYB7dKpXsgAFqUFZycqRlzAJDkgit6V7PEJ3E58xEyWpaQl0uhgxKdQQKN+MafE/ZoYjEpT7R2SEqKJb8wBZOUKdRJYHtR2hdw3CYfJl5lzQlSlApQctcuXnHiPLQA+sUU01ZrXYp/SsVufRHyjo1H6gxn/bK/yp/wCEdGz+g5IyqJQC6uUh3I/K16RUMCo+EFQBu2h1LaU3jxeII2o4B8/f+cEJWr2YLEJzEJJej0Ndmi7scHmTShTFiQzHRiKdxXWJSJ3sxmQQXoUnxAjUdKlmO7xVOLgE5Xc7WG4+nipM5gQKOQXezRgocYrE55TIUq75Lg79/wAoHw+NzAkkOWcEOKBvxgAYktlctqAwdnb4xHMKkUL0GjQaGscz55WkKd1INCdRRLB9NIORKE3K1OWoGgFd9SdNoU4TiBKCg5QKXfcU2AYax3C1qSoEru7V8rQrQUxnxqakSglwxzkAGoYUfuYVyZ9UpFeUaPo59PwgvGhKk1U5qMynrd8r6PrCqWooUFJLEWPWCA2/C0hctJJCtA9SGaw+rR5NkjMSluU6H6ML+GZlggIMsByaFx/SGoSde4hjiU5AhmDBiXzFi9b7gVO8cc3sLkUon3ChY2+8Lux+ce4YpSlbEKD2N+Y+LoxO7V1iE0LWScwz0SaUFLhQ5dW6ekeqSmW6SteQkKTRm2BUEh6uHG4pSJCKQxwOPBpzKSmgBLmjsQTRIc6Uh1OSlUlISllpbXZ9QLG2lT5xlcPNKUigJU4Jdxyl3Y29NIe4QZk82QqzVDhxWzVYVcfKFa3oohdJWqYpctYEvKkqSSRUAEs5NSTs8LpvDsyC5TnI3+6/exfZ/KDseSCQwUXelhrtYdYoxMoKlpAcHK9ATQEihBoLgsG9Ipb7En0ZzFhKJiUISQQwKySXozp6Hz8oLkyzJC0KdS1pTVCzygqchYAqSkMx3eG2H4Smb41KBoAyagtYEtmcMGuw7Rfh/skhC/a+0LA1QaFsruSSGD70peK5oyFUrHApylSvRR+LPrSCU4BOdKifCQ4Cbgix5qOP9wpDqXwuQD4s6UEATEoSkn+GxINqly9amCCpIKUBKlEGrByXq5Fn1d9DURJyrooDYyalQyt7JJAIzPkAGbKADZiokCvXWBsbxuaFcns58yYkOSCp0J5SGdkg6g9Gi3iUkAgrc1ZSSAKmzjytcxR7SWQTLGdvE+jm5F2p9NATonyK+wdGPSCy5aAEIycoAUt7kLIcHbsBrBM3huKly5iklJCpSVLdVUylVDsaLNOrEHWFXEfs9NX+0Cpa6r/ZoUM+VADlqDK7gVckWj2dgpqM+FBIKgmYtIUP2mUciRl2BNy3KOkUSXsg69jWVOWnEKXLmy8PLlFIKnzZVZSQebxnMC7ak9IWzeFoE6WqQvImYEgM4qlgpQUpyylBRcD3PCvCYEFK1zVraXlUEZ2UvO7ZHBeoqRoDBuN4xLCULHMWWgSyoH2YdwFABlAu2nakO1X8TV6CM2I/7hf+v+UdGc/Sz/g9PyjyGxkHEsTg8xWcyAEO6janapcmL8A6fGoJKBRwbVJDbxaiUZJS5SMz3TmJJAYPpfRtYX4uRNlqUlfio/MFbEVBNWO+8Vu3VlN9kMdPQVApD11DBtqV3gVMxtBVxGi4dwf2CRiJ8oqAU3sywdxqL6g6N8FWLSl8xSGUFNlLOXICm26RlJdGTtlOCQxKiAQNNydvf6RGXgiWJoDY9IZYmZh3WlKlZG5fEylAUJc+F6WDQxmHCDCSVKmLVNzLQqQ55ALKCtRUMDuWsYDnXh7GRlyWV0gqXNckEgsm97bbHrFE8oIBSkp3q7np5RUTFOzBkyb+zAers3T6PwgeVVQo42j2UuDeHYJZWOQlJqNHA23rXyhG6MaDAES5bBgVVap9QXFdojOxZKwxNCAQapDAOWYi+g/tJS0pObKHWAxJ5etB+NoD9ioLAJ1OpAHUNqDUdo5O3ZqJlT4lKc5lpDMUudaDlBJLwdMnZUZWXMDkqzHIMwJugGpGZzC+ZLSkvLcKSoAE3f11P0IrTMUpllXNRgSHOjHU0+HSNVgoMwmIOUdCw6W1OlNdzB0tNXCgVWYVo/Uh1Eg9vSFXDeKlaylKQl9NB5a1J01hk6c4UAyhcgUJr1u42a0CSpmtjvDhIqSCnxFNUkX5WqDf4Ql4gFmrDkYHM7kAlkggsQ2gtXcQdheZiaEuzmldxvBaas7Frm3uuRtpCKVDJiGXJUcijmd7E1CSA2tLRbM4nMy5TUKPMdhsSXBFTpvB0xFSGatgdDbziSZ6CGsdeUAG7drxmzLXZRhJJzGjC4FSLPf0+qRLGnKJRSTMKSCWewozENW7mCMPiAGIIIILjWm2l9xrC/iz5RlIBJHU11PpoNbQE9mcq6G2ImoX7MszEaVSFPRy3K5qrpRoUzONKwsxaEypQK0MRdBS5skEBVHDvvfRXjJ60s5FqZTQh9moXrC5U/OxKw6UKLk1/poD5d7i0WjE0mpLo1/COJS5qZieZPs0qWgZgaFyUtldTLzMlx4upMJZfCFTTMmpmgSmUCtakpKsv/2y6tQKNp2aM/JnrdRDsWKyC6soNau7W6WgjFzZRUtUlS3zOgrZ1CruCL6u76avFFCnohjvQzC1SwlUsoQogJUhSmmMrmBSU2DEDlAIe0LeLDKpQCisklSzlD6OMz5lIHUCoeKF8QGVI5nDnM9ipq93D71iCpUzLzEHwsC+ZuZNCQwS5rXaGjGnbClRD9NVuPWOiz/p+Z/FK/1UfOOh7j7DonxGeStQvUV7dRpUwbwvAKTmXlzBAEzLyg0BILku27XHpBicNKnBSJSssxwyTrag65rvvCpM4gLdZBmIAZKqKALMrbwux0PWNd6Ddl2M42pc3OnmdlZV1ANXAGveB5BC/azFqSlSQVBDUU9CALC9oWqpYx4pTw2C8DJJEllOUM+aruQzaNR94gI5okgtWGCRyx6ERdKACVFnIbSjGnrZong5ClEN5hnf8oDdGIYbCqUQBrD/AAGHWlShp4a/gfu202iXBOGtmUpNxyaMHopjoS3lBai6qdSxqaB45+SXgNeSSHIdQqzAXat/fYx4k5lsa5XD+vz+mjyVPJHNYEndvnEVz0gOnV+9Rp5A+kQYF2X+yIyhP4aMbs7d+u8AY3h5YFIoOzk6e8+6LJaysgbH8vw98HiSDc6EML121+jGtxY1C7AcLSkuQWHkaEUprr0hwqWE0KSFfL8tILlSiAA4AsxYhz8PKPMTLrdyAxbp0+rQrnYKKlJU2a4s+0UqxLXFmi9CAGDM/wCDa9XgfF4iodBB0LUDbfOAtjvROXiyovUVHx66x7i5SVVtavr74GkoLkqrQ0/CmvWsXykjw1VWjP0fo4LfhGaJsuwuANRmKknU+oaju9b6wRN4cJiSCUkizqrR6UtqW/OKEzMrguHHMQUkMHN6A2iySUZpdyDzkOFKy7FQAalHbfyXbA5UKpX2d9ovmUQBXNb3sav9C8KuN8CEkPLWoguCkhWZtiwZu5rSNnj+IIUg+yXLcrIFwcwsEhk0NgR6mFXCZavaiatUuYp7laiEna4BIc03AEVjKS2/8E1JvbMMDlNnF6jqPfaGSkZ0hORWZ881YqrKctCLUFbjqzRo/tHwPLPSlClTkBMtUwuCnMrnUE1yhIChQi77CIcKIHtJUxScOiV95IKSSWcZnqoUyljpdotKfkMnRip2DWlZllKsxbl1qxFOoIPnEZvtAKhQT4dQKabGo9Y2HCuD4WbNzBZVLSFKWVApTL5hlcnxOAo+VqtA/wBoeIonLUWmZcw/Z5ghLgVLZOV7vR80OuS3VAzt1Rj46NP+scL/ACpP+Rfzjopm/QcvoSzlkEs4gcwRiBWBzFRzyL5GGKnZqBzFMESsYUgAAblw4paFYQ3AcEmTlZEgAkHK4oSPuvoe8DjBKD5wQEnmpWhYjvf0gzhnGpiK5wKgVUdmCmDu1BHTeKrW6VZVhRDnwi93p0vCWw6J8X4cEKZKnbmpok+EPq9PdBeCMuWkqWSshiE1YqOnYBnI2PSPJGBmrJmLNDlOUFJJygBILbt50hjKwCFpTndQGY7Ed/8AFEJyXQrWWwidNrnUzqAIy+FtqmjNasDyMNeocpOocV6Air/lFmKkoIKsynFSzigGj2tQHQR5hpamqQEgABTWBNS3k1bRJ7C9AiiU5wf4VEUGpSB0sT6GBZmDJYCtrdgbQxxhQp2oCco2BoSKh9jV4JweDUOWoYMGfmtrcxroEexfIlEEcrlw7XP5mGCsNnIYtQXJNq2d3i6VhTzUIL5QaipoPJzeJYdBAUFDm0JcGg3NBC3ZTZelSgLOxukOL7+oiOGxiWsCXruCPhFiXS4elWJq4+d4WypakroHJLB+48zC6BtbHOGUJpagIoxrXU9vlHi5KkAOATpVw27718oX4jiIkpKlcqXIADkk7NRwd4znEvtxNmUSEpHZz8oMeOUuijetmkXha3vcMb9quIrnYgoYuGF2ajPrs2vWMlI+1k5JFQR2b3iG2B4umdQEJV/CddaFr2/OHfFKPYl30NsRi0nKmhNaXNbivaFwQozVqRlluGUASwSKMHcAsmnaD8Hggo5aMqjihB7nXrB83hywkypYaqAVAvYHMVKGho4tQQmSXQjT7Ykk8ImoKVFlUsFc7FJYBrJINy4EMkj2U+WyDlJIURlUOZBBBCqkBJVVheIY5Hs1pUtWZaLoIcApIINnCSAAzs0LzxhU2aormezzF3aiQEhLAfecUrrWlYbb2TaZoMDj0zBMSpISh2TQ8wqC9CNNDrGS4vKMqYpI8KkrTmXlUWJflqWsAC73rGtxWLBkS0Z/GCErzpQaPQ5jRiQKF6NpVZPwyWEqYQUqQWWpX3mADKFFFzS4oesGGtoRVZlJhmqQUgqCAlBKdSHIBYDnqb+ekHcWmmd7N0ezGQZnND7MHR8x5WFdSahoYTZSkftOVghsjFlbsXo7v9PCAypk8tq9HJoGs5qRs+0WTT36KxqxfnRsfWOhz/0+n+JPr+UdD/kiNQX/ANPS5mH9qJqvakqaWEDIAkhypZU4DEGidQKuIz+JwSkUUGIvvW1O0aTAzpZQsKTzBIQhqKBzEku4vmqKuB0ELwtMwgTiqgIJABYOdzUw2TTGaFCJTiD0YZHKlRY1Du4Bu/KDmGjAvSLxhACEXZOgCqvmdTUZlabdoJ4fIQpVc2V2JCah7Ek6sLbAwspiiTESEg0JJcgBq6M9aflDrhvCFLSFUzAGlCQHuUm3iERn/ZiYlTjItKWJKFBYAJNKGp3AeG+Lw6pksGWiWkDNYnMoiozABgSCA1nFhE58lpUBl0/DTZaQlsqUnVxmOhSQKnmUAPlHi1sVIu5Y/wCLeug1i7DY1aULRMmKslQzFKkEMQCmj/dqDV/OJYXHCYnkCEgaJFXa96RGOT2zQi2yyVOSEtMGU1qTzC+h8WlIT4rieVARLlpA1JBr5PamsErlJJcOSbuSD8fjARklSmflv9ecPaR1LjQFO4tNSkJC8oclk0DlqjY0FeggJGMWVZiok9TDPiGAIHM52PzP18xEYIhNqk03iikmg409EpnEppDlbGjaH3Gkd/1FiAf3iiwtcVg2Vw0kAECh76e6Ffsalq1Lta7QsZJhcS8/azEWMxumVPyiEvis5VTOWBc1rFauHqKgP4osxWCCQAO300NcRMWCYvGqUwzKIFnJJgRMl4Ml4YEgEt1hvK4Gkh3PRhevuEF8iibByMyqQY8Q6SCHBEa+TwmWguutjXTp3bXrFaONomy/YqlykJJLES0hSeufxFqXNYy5r6QHx0T+z3GUrOWYyVEMTYK2fQK6xqMQciSCohK+VahUMQS7tYHXtHzCZJZRAUKd4f8A2b+0ASpMqf8AtJJ0JZtmOzxLk4r+USbQ0xOFmYjL7NKlBWZGZZSHZvEoWpZ7gUeF0zgyx7JE5Kg5JCQAcwLuQxs6b7NGq4kZQyyBynlyL5FpI5lJ5WuaBjSpJ0EHYLHiblUtCEFKAmWFILBiXU+gKkgPSoAEQjySSIyeKM7huMygwnSwhCSgoADlTFQU7Ns3md4p4hjhNWlUrkSkZcyuUKJPiAJ/xEBqsLQ24tgkLBnZZedKirM9FOS6mY51ZkkZbU6scfxHiJmzyolJUCB7QhQoKOaAgDYJA6RXjeS0icaezTYyamakhYyZv4aswbNcG4qdOsLED2Sgp35QFEWdqlJOlHYwLxeSQmWZywmcCajMQpCg6S4drqBprWGGGwcyZLSAtJKSdQxBZmIdyAa9hBkn5HjEh+mD+I/6Zjol+ppu8v8AzKjonSK0LMXKTKKgXU9Hp1t1fWKJEqYsEJTy5khSvfU6jrB+LxN3SCXIB2Ojbh6esCcOmLSmYnm5nIZ9HKiW0aOpO0K7CF4hKlkFRCDcpSB8fvWrf8YY3FYdCkJlFTghw6gKbn+K9W2geRKNsoIzp1Bps4drbPEE8KUucWS6TnYm1ibi9ICpAaXY24fjgoTCAnZjm5HIPLVlOARzaV6QXIm5SpAOVwWAJAq1S97n0O0C4TAIQAQXJKAA4bMxZzpU6/2jjcQJQe5IoLAgl7fhE2lJ6DGm6AuKY4k9r0Z94ZcASVIcJvprsISqlFQJUkgHu5eNRhMMUygkXao36M9dA0Um0lR0wWz0YJyKuennb61iuTgk5zUP3p9fHSJyMYqWSFVB2b4j0aJ/pCM4qARWgsBYfXeISssqBsbNZWXQAC1Hf6P9oKRhUZAA4NT3LVLtQfWoer9BC1i3Mq1BYVpokOS/SGiVpyFAZ6h6DR6/wttpV6wGlWgrsoweESZWZgfE5/LtTsYSScAkoVlBBDkk6s1PjGhwhygywzcxPv8AeaU6wrmIyqUQaVPd9OloCXYWLQApTnlyirClA3xiviUsUYMaP76NvBeHwTDMbkA3AfX0rHipGcBtK07fCCnTA+hLOlaAfQh9hsK6kILhkhRPfTveE+LLN6/XvjUzJycqMt8icxtfy2o/eGn4QqFXFJpOZZZkiibjYD8fKMqjh0xaiEJJL+nnaNX7MTFFJfImrbnSmo+UFGcJRyyUnNmZ6sCe9Xv6RSDxWhJqwLhf2EmZCqZlAA1e/wCAgU8HQVFKUAkHSGOJWZKJjrOdZS7+tOrnpppBHC56AokKSCDUuNu9ag/k8N8hdAUriaMOpInJBMsUBDrLvyguKDc7wTw37WSpzSlpWVhWaWoqT4mLJJyghNSALB4U/aJCsVOKkptrVmLe6/l2hNgcGtM/KUqCkGo1DG/ld4X8cZK32JKr6HPE8SiZKPIUKLEChpvdncuT1OsZ5OJLF63HqG9WhzMwCpaygrTyuHYkVLszdzXrCmXh8yso5i9Bbe7t3h4VRJh84qmynqRTYnlSfgHPbvDHhMxaUlkkeFjox2f7zi/lSK+DYBSQ7oymrEE12LWFx8Y1OFJWHSkMQAhywpemXV31sN4lOXhCuVbPP17O3H+X/wCMdB3s1fyV/wCZMdEbZszFJSzvU7PX+8EYXElCXSU3tqKEEXdrO0QQjm53IqHFn8r7QWlKWJPLRvTqTQb/AJRabM3egXDyMy7s/Neg1YbweciCwUpQBLpLgEjRIzNlowsTtEsGjmA5U37FyKdaE+naOMlOfMVvQtRrXfr8X9UfyA1YoxUpeYBIJBNQaPW5FwWO8dOkkr2DsnVmtSNB7AKHLlLBRsUlkhzXzoz1hQZXODp9ekPCRbhV2SwwALqNAbmpJ3+vwg3CTWJIPjtp59LekL5ySSxoB0r2b0i7DrYBua1b9Y0no6EtjKRIKgQoOHcHvYN5/AQs4gnIoa0L61190WS+JU1D/A9RWA8ZNZbgCoYj31Ouj9oWN3sZ9B0iZQrR4i77kajsSPjHYOYRVR3pWpI+voQtOJuATRht9H5RXOnukElmYMx8293rD0Cx5OxdMwYO4bX67RRhp7hjbKb6Aa+Zf1hQMUXYaln6U+XvgiXi2Jpofgw83EbHQMtmm4VIeWskVcBzoGL+ZBhTOmFIYE6UPyHSDOG44VBNKk3LFjp2o3eFuOlc9HqHO/5FyIko/Ie9AOJY119Yaz59EENzISAdilx6098KlI5GFGJ971O8CqmqSnKagKcfXWnpFcbEsd8KDlW2Y9qWLXarwZM4nKll10AtQOegpGZ4VxUFRTbNYddvraK8VNUoqarXEHF3TFtD7iRlz15ZRLZXQx+8WudKxdw3hYlKLrBFH0BL2vW0V/Z/hCQPaG5AJD0r5UjO8ZxcxM1SfaKIdwPNwHgpNukwOkrZp8XNyEtyh7Uc9epgLg2EVOxSm8Il/tK3S4obv2r4YS/rBSvESpRpu8fR/sgkYOQsTKKmqQqZloth4UAm4q9KPvCTeKFckmBngCVEmYzm6XzA/wCLZacqaCjOTeAMTwzDOooDHNVmAZ7Np3+UMsYVkEpUlQdk8yQsEOczDofDlI0imZwtTBkDnCS5pmcByNGBNqRzqT9nNlJs94fhZUxRSAEJGZTB3eg8V99tfIbEcTlyJignKsKcLS5NWytbK7nTp3F3FZkuTLMqmdSCBMAypCmNlBDr86X7hWjjq5yTnKFS6ApNZi2Cmyu5oE1ZrA61oloXEFyJ/hnf6o+cdEc+H/lD1EdDb/3/AKHEIk4OYsZwhqKYlQApql2+jBC5ZObMFcxAAIZ3LCqaVAalYHwmKMpKynxlwA5Lhm8kl2bWBsRj1qm5Bm5T2rUbbvvDU2/oG2N5WRCAVGo5Qwvc318PWB8NULBBUoMUl92e7OOa1PdHi5yUquugIAF3JuaUfQHoGj3CYkqCWDeFwwe9LvqI3gYLVLUCyAycpUSzVfwcyiE06vSFSZVA+hL+V4ZK4QtX7RjlCwDzAVVWhZymnuhbIQ6lpLu9uhhfBfgfaIzDyknV6dekeSna9GD16WB+tIrnIIU7a+nyjyVPCszm35/DaD4OkqWhRWWNHHmH0iZkF0qSz0Leo+AMTk4UkOTSp6j6YxPFEJQBenpUuT1tGvdIAumT2mpcUIqNLFu8eTp+dI7fKA+ITwJgAsGiiTiiCY6FHRHLwHyMUUtSLDiKOdmA7kP7oAlTbH6eL5s8US2o9wc++NjsNjLBY/IWSTUKr8oKxOJJAVUOKdALaO9zWE0kuAHFc1IPxE4sLhglvTf3RNrYUytamu0UTDR9Pr5x5NULjb6+usVBdKv02h0gNi7FBlON4aYAhaSSWUSx7AOT3+RgGfLcGKcJNIJSPvAjaKNZIROmfRlYpCZRCVMQBehbzvGGWhU+cr2aSoqPKPq0UJ9qpXs3UTsXp62DVjefZyScIjlSFTHqrToytQNrOaxHkkuPoDnZ3APsGuTL/SZzlTslCAoqSa1sz0oX0OrQxnI8KEJ9mVh1PzTQXWCFLowo/peGk7jc0yVS35F1JmJJSTuS1nDU2gGXNCnJySwoOglKmUz7kKDhtC5Ic1jilPLcicpfRSnCSyGSugP8TqKho7MWFyNFJdtLMYnMUgoBCif2qLsRRGUtR0td9o7huHASbFJFAlkpIr40fed61egFo9wWJYkZQEhT/eNXBcPdy3Zm0EaiNbLjwxlZ1CaRLUoBTpCBmYMpBT+0JByuAzlmgOXLIV7SVJQiWpgoBHJlc1Y2L5lVGp0g7H4uYpNMyXGdSRlorbwuSPqsWJlLSkFXtAyRmBdqgB2OpuTatdGG12b9iz9eD+Wf86fnHQYyf4Jf+VPyjobXoYzgWAW5VKehAApqOta+6KlY0JPiIUKFmDObtqrubCKJcvKoH7oBCiTagYeVIGKWmApYksVKsz7JZhbWtmaLUrGfsYSuZWYgOlIZS1VuPujxMSL0pc3gkrdBUllM7FIBe73IyJ6MWeF0qclSgFNrtWtnOu57RwllJNCE6O7bfnAYFthP6UvKpTkEMFVcM923pWAMPObEqGihRyNLWpaBpsteYKfxUZ6+YfcU7QNiwZcyWXDhicv9topGN6H4/jIb4pRBOr/XvhZMmsAA2pPc/GDp6gd9/wAPMwhxiyFHvB442dc5UHIUTYuT9N7osXieSpsbfXlCmRiS94ljSGBBvcdorhsnlqwSdMdRMeJU0Rj0tFiJcmbbvHqploojs0Cg2E8PW0xL2reG2Im8wFGYN8+8IM0Ms2r6QsluxostUodfrSBpk0gF7GIrWQb+cUTZ+kZRC2WLxPn8YEeOjodKid2Ofs1xVMqYTMBIKW6gio0tcN22jY4L7TIUWB5aBIsaBrblvdHzUGLkLIsYlPhUnYrPuuA47hZckCdh86Vupiy8hDEuyipLjKXb0NIUTp8tTKExIQsjlcnLVTCgzHuDvtHyITiC+sM8DxpaVIeoSQoJsHG4FIhL+n9DPZ9LxBlTloUMySG2AoAC6s1TR66kwbhpaipC/G3MEKBKVgHVL1HuoIynDuNSxiPaZ6HmfwkFLOkMSwUOptDzG/aLOuisySSHSyXoqhA7dAwpSkc8otEW2mOMSpKZh9nLykl8qkhquTZLJD2FviF83FHOCwGYhlBQclvEwNA9xtClEx39mokuWSlRqm5AA6AVbUdTBWF4UtUlWRZM1RVlUvlYODUgsWVpV69InpMCaL/0Wb/i/wA6v+UeRTkX/wB2n/Q/+MdDUNZl8TiDlKQDcMAKu3TVj7zA8uRmOUgkgOK17PbN36QdhJBrvfsSDUdYIwmGASWJBeptqT5vX1jotLSCwQYMoQSUhZezMog/C4rF6EOhy7ZmTpsfg4LdN4MlJd0ZXoOzVv0Fi+kRmyxTP4EBWRLMf6ugJcsbsBE5MyRXL4SyTmoVUqDypZn6avCHjeBVnpzJYsoVFACD72h0mateHdBOZiLC7FJ8jWw11aK8LhFsj2qQgBJylKipV3YuWZgRsxhoycXdhTFqVZkjsD3PyhdxGUTDHHzWa2fK5ZmqOW3TtAakukHQD684tHWzrTtCcS4jPTBfsXPr7oGnyyTQGOhMi1QOBFi51GAGlWr6/KKyI5ocQ8joOwnC1TMoSFZlEgOGSbNXzJOwrvEcLwxcyYJaUkkqyhhqS17N1eBkjAggtCnESxXBpstS0qQXQopJAcOCQa6ikWS+FzEo9opLJ6je310hXJBQMs0gdUXTrxFMjWGQWVR0TmSSluoeORJJoAT2DwQEI9ePVyyCxBB2NDHmWMYmDFkkZixLOCx66P066RWiWT9fVYb4DgE0qTQBw4zOx+nHrCSkkgFXDeH+0NeZqqGbKQLAuxF/iI2OFly5eRITmCkl65j4VAWIArVm1OkQXwdMlKnQnOWCkkhJSoG6SxDOxrQg2tEZ2GWkAuXYKBLKBBaj1SOUi5Bc6MI5JyyJO2MJc1IWWdDvkZLlktdsocECrbQdLxKFyyCsjmICc6VB61YIJABBpqyd2hVgZqwnIhUzmLKQ7KYaUJ2f3QTMnlJdKig7AvQWCtQxenSlLToXY59pM/mr9/8Awjozn63xP80+g+UdC4lLl9HqEZQ68xJdgkAA9LG+5+EXSsfJKf3a625nPqQHpVmvTrCZGJGc5XUOrpanS7WeGOGnPQ3NBs9GA3/KHkqChmMSEAsz2NAbaJrcbV/GKJCUrzkuSOZLqY6Nmpd2toOsL8QrKoAVJd2LO5L21Bj0papUxoCDu2vf1iWLYvY2mOsJU7EEukmgdLk5mOYZjrWsHcPwkgqzYjFAScxASC8wIC1KBKQCEg0Ys9W1jPoWcpQnel7jQbOzdaRL9IUiUUgAJU270JIV7xfaGisQpMD4xw/OlUyUk5FFSkhwSz0D0cs1hGaxS2GUbnfRtDGzn4RPs3IYsKg6VdwKHxG/SM7+jqukZsocamjsz3L1JFbxbjl7KxbWmK5x9mrITzCi23c08qekC46ZzuOlRFy8KMwJOapKq+d4lwtSAr9ojMBqCKP0NDrHT1sZvwHcH+zHt5edSmqQ9SwYMT6mg6RqeCfYqSgBSyhd3WpwB0CCKnXaJ8G+1SVgSpEtKDYOyjW6gVUc1ozhw0HycNMIWVrHhcFiosf4stDQ1JYpYl2aOTlnPqyTlQQrCpSs4cJS6QS6QpCagWVYk1BIDMDFKUjOn2q5eRLrOV0hOXQjU8pJq/nBMlIYgLIVlY8+VAADOsEJUAABql/OKl8TQUmXNWMhcKUyiCNMoUA4dqNVukTq3aB3HZVhpaFTFzlulbqypFUAa1Faly432um+0aFTUGWlkglwMpDno9bNQUpDk4qUhRDmYlw12ajgga1LjoIEXxFKitS1TEKYMqSQgpP9NAoEEOHB6wV3ZWOo6R86nYKZL8aCG3BizFYVgND/AA2pGrmoSkApBArVagSo0ctlAA0YE9zFKpqX5jXchzsT5kXjo/PXgZRszuIwKyQSlVg1HPujafZ6diJEpUoFWRRBZgcpuFDlzA03sTbWBx0wIDLWyqpD00rXWoDxDmmc3OQSxUHLmhZ67j17RKfLkqoeMd2Q43wiVNSr+YWqrxveta0FydRWMjh+CzFFilQ8TUNSNAdXO0bmZLbK7lrg5RbRiSCR30gxU+mdIYcr8yTXejFjWkDj5JRVAnHyY3hXA1y2nKTawZ8uxI0LxoZKFHnUpWYWTUt8hakMJSVezzLmSwCfAxCma5IAYaV1fvB3AMBKmTZSJhSlOcEkrKcwcOmq73AFNYSblJ7N8QPB/ZWbiVLmpRMmN4uZ9AQwFT4RQViKZqUMJYKdDZnt51oX66x9K4jw6VL9oJE04b2gBKQxSSl6h65uawIeMhjuHTEqVMM9MwFQUDyhbvQ5Qo1cDeoFawP2TlFAy+HTpajmlKAKaXBrWo9x7xXheEJGXMCQVMQpq0BNtGS7tEZvESpWUrK3FVPQg1p0r5xbLxJl5iDmUHALAtQ1DilzqfhBJUkEfo6P5f8As+cewv8Aa/41/wCkj5x0bIFsRYbBkmpqGYOzO79g4cQQiSQprUd9zc9r+6KZE4BnJynTbL1s1T2gxeKRmACFu1yQQ9gCGs+sO2MUKwgGUUcm5qxffy+Meqlu4UKgjzuD/tMXTqpBJOula1p5QPlUUhWpr1qKe4QEBJkpEp1FRsliqoBFQKDU9B8IuwS0qRlUbUZ7vX3fiekDCWXL1BYkGlnf/wBvlE5aTmSQOXldttfIiBQ1jFcvKGUCz3I0H94GxvB0pSlPhB5nSSH206+6J4SetzoHchqa1Y0McHU2YgBNHFTTsLEdLQqseKFC8BJKykkuaPZ312qBFkzgklKTlSZqQRlmghBU5cAjKymB71u1IJUJZLKUgKpQ0KgKsCXD1PfLFuLKBKzZFqoPGASk7JLeE3yh+tYqmyU20CYpKJaSRKRKIUkCYC6gynfLbNy5bPUnaCZsuaVkompKSSsKTnLlVMvMQQGqBShF9K+CYkTSVlOUpyixKAANSoVUwJqTU6ACGnMqiyptAwAq1XrbsIzNGF7Z0jh4lAEuSTUt72/G1RHTMPLL8twS9jtQtRjt+EDTcarPmAJKVbjSvh0jxWMYMGsFULEdqb+XrCVZVRR7LwUsAhLhy5PuFNW/CO4snOp2SnKkOwAcl1KVbUqNKAMAOnTMRmGdROjqZgXDCn07iC+HTpSFf/USxNFspLGluUPm+HXSHUX0NWzO4xYWkMwIZhZLa1Fz5R5hcEFTAlAzKJo/Kwpq+xd3rBB4SVzUhLAEnL4mYGwDPYHStI08r7HKCTMMyUChgAoqBNiCE1LMDVgK9IGJqZm53CFgZgAyiQAlaSqg2SSUpHVgX8hbgPsnipkvPKkTlIOqX0uL84PRxSNpwbCS5yZkkhQlhKcykMoECoBCgSzFL+ekbGXPXLTyqXlQzFSQkZQGOYlrNcBxGqhsT4yngE9JCJkpcrK2ZSkE5QdSPvbi1meH/HPs5KlIkrws1c0KoQyEg2qLVqXTU8pqGjTcSxqZ00TJikqIRkloQeUKJJJUVOmoKUljbNGex88om5k8lgEpU5BAqXDmo5ewbpBSRqRmUIXNoiWUl8tQRQBxmboC+kTxOEL+zmAVHKCUh2DDqNYdL4pnVmWVXOoA8wp9H0ufKApmKKlJdAUEjwkpFQCxFCom3hZ2GsHAXFMI4dwtZUmUEsJoSE1JCVO4GbQEjc+cWY7hZlrCVAhSCSauCkhLVHQ36dXjyVjFgCZUhJAAPLYOE5iQ4oaEaDeleFxa1TCFKQcwJS5dkpZw40CQb3gYA/GjvbJVkcHMnlKWCaEal6lzBeLw/Oz5UqcF3Ng3vBB3ixCkGZl5UHw0u2pJFCw1qe8DcUCebKtShy3dga1YdSbh7ea4jOKPf1dL/nK/yo/5x0JP1onb/wDA/KOg4iUvQvVhAKpNQE0PUkmmniaJJmPNJqxTpbwg/lHJJLEmr169x6QRKIBKi1BU07U6/nDAqguWHTzOw0dgXZvV/cY5dw9jQgN3ptFCcSaijJBcHVqU8n9GgifMBIUwqoKBqUsRS9dhajQtDRR5KkqJrq4O41GutfU7RcuUUAWoWHUEd9tesQkzgGfKdi9j8r++LBjh4iCAHBpenvAPu7Rg0vBIYbdVSQ7WYvv3HSISJBYupDabudK7W9I9RjAoUHNVwfEzFmPqG7QOlJKSwzAORsRf8D8O4o1l+K4dLCgouCAzgtQdfxr5wsxRCScgYq77M4bvTv6ETV2C1VDDcm7/AIavSE36cAshhsQ/kzdvxh0hXsZcOmEB3SVH72UAhtyGrasNfaOylW7uS+p29YX8PIKUilS43bUXqLU+iwnyhm8QIajs1Kta3p5QWrGikgIykEqvS6fWo2HWLZGFWVAoKVAb+GgJehewfpHScIAFOyquCFEKFa0D5tvKGOFKSkgJByqDKdmP9IYG/uEMoehr9g+DBZSWSMzgm7WapGhTXU1vDTCYOcQkBaQEFgVDkTUuArxEsonq21opkqypUTexLJe4eul6j+0jNUogVLByST7q0MXXD7EyroNGDkBZddW+6L2ABJLptcA2trEJeGTJ5iVTQLDKydSwVQ3Om0UYYZOZBJb7yspHZia2MGYnGonXGYgu5AEsUoC47Wh1xRA5sGm4z2j5UsGGbLmdTCxbxWFSfKDpHGVKBzlQejTFrykDRkitdDBGCw+HIdaXagSlSgD6v8IbykyleCUAU0ygH1P9odQXVAtiwyDPWVKEpaiAMwS5pSr0SaQVJwkmfyKQhSxRsqXDGlQxPRnFYLw/DkmgQlViwcq2cjRvL3RFXCZQWAtGRJ+8FKcEaEKBy+6NijWI+KfZCXLSchKVO4sUsTvVg3UQuwvDZ0laVICVtXLmYFwzPlIerNGnm8KlqUSlSw7O6q6fefp74WYiTlJOcsCakpJLsGIZibbQPxxkbJovxuAw80BCgmSVF6hKFdWWkFKhZ3aw2hMv7M+ymMucEoNnykkWDigsaG0FzZqnYTWDaFlDoWqw6GD0/avKkI/R0zC3MolJSTX7twGr9PHPy8ePRSMr7M5iuCKVNyIXMMpyRMUEgOKXAvXz11hovgEiUlloUXFCVBXTMwSRDHgeMM0qXllSyolKJR2DHMllZXLqb8w40+dLGdRGabmdSOcp+9lSCoHKmnMwo9olVjiDLh/oq/4R0EfrxH8lfoP/AOMeQtfYLMXK/ef+f4CPJvg9fgqOjoxORCZaZ/4/jBUv9zK/pV8THR0YESEr7ncfBMOZ/wC6PZX+6PI6AwoCk+MdxHJsrsfhHR0Fdk2C4vxHuP8A3RmB++8x8RHR0PHyPHs1WC/9Mr+r8IIxP7mV3V/tjo6Av5DIgv8AeDsn4GCMJ4R3MdHR0wMxvxL94P6U/hHuAse34x0dFZEyJsnufgYbq/dy+y/wj2OgmBEa/wBR/CNBwDwf+J+MdHRaIo2+y/7vzVFH2i8Y/oT8THR0TXYfAZJ/e/8AiYyXFP3kzv8AhHR0L/cF9Gex2ncxP+Lt8o6OggKJ3/psP/XM/wD2RocZ+5mf+PwRHsdHH4f7OhC+Ojo6C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8" name="AutoShape 24" descr="data:image/jpeg;base64,/9j/4AAQSkZJRgABAQAAAQABAAD/2wCEAAkGBhQSERUUEhQWFRUVFxgYGBcYFxQYGBgZFRoWGBUXFxUXHSYeGRkkGRYUHy8hIycpLCwsFh8xNTAqNSYrLCkBCQoKDgwOGg8PGiwkHyQsLCwsLCwsLCwsLCwsLCwsLCwsLCwsLCwsLCwsLCwpLCwsLCwsLCwsLCksLCwsLCwsLP/AABEIAOEA4AMBIgACEQEDEQH/xAAbAAADAAMBAQAAAAAAAAAAAAADBAUBAgYAB//EAEAQAAECBAQEAwYEAwgBBQAAAAECEQADITEEEkFRBSJhcTKBkQYTQqGx8BRSwdFi4fEHFSMzcoKSwrIWQ3Oi0v/EABkBAQEBAQEBAAAAAAAAAAAAAAECAAMEBf/EACERAQEBAQADAQACAwEAAAAAAAABEQISITFBA1EiYXET/9oADAMBAAIRAxEAPwBaTIAEYNTGyV6QX3IFY+c+lgS0UgaMOLwPEzy7CNDOpSKYyvpHkyXgWGmE3hgqjAM0j0xVI3SN48sCMyTKmKUttIsysHSMSEAaQb8RGtaRrMGUUhDOSaw7NmUhPNB8YwcQAIQxOMJMZxWJAELSF5oBbvodLtARKLxvMnNAEzSTGTbg6pwFICrLApoLxoJRMUNGThwbQYYRo2k8oh/BynvBTJpTDcOzGK8rC5RG6FJTHlTniXSc4IDSFpl4ymZWCrIjEA0FY0QoQWaHEIKw5JpFQUT3nNSGJczeNJWGy3jYyHMBakgCNAsmFkYoKMOIO0KYSmJrDOGwr3g8nC1eCTTlFI1pwIIAMEyiJU6aoqiphk0rGsGtwkQNaRDAkuYIrDZY0lrW4SXakLmUqGZ142BpGYjMm0rCa8TpDWMS0KiVDAQxbmPYWflgs4NGJWHzQpzA5s3MYZQWEYThWNoMZbQC/wCwUpcwVMusC7RulZEYGkJAMPImNaJMpJJitJTSNY6QX3T1MaKWBGyjSEpsokskEmCRVMoClFkgkx1PDPZXPLdYLwt7JAIf3gAMdLjfaWVLSwL0sI9PHHMm1x76t9RwXEMMqXMKNo0ljLeG8XjPerKmheYBHn6zfTrNz23zgxlntCSpu0el4lonFaW/DBNoNLSY0lMYaApFJeTOaNZmMekKqw6nJJYCJeIxakz0pSXQWtWD4OusXZYEMIUHpHO8Q4ktE5KEgV/WOhw8lgH2gMu+jhnACAT8T1gc2aGiTj8b7upq+msVbRck0+skxhAIjfAzAtANngv4dSnyigDkwQ760qtLmsETw5ShyJJiVw3FlSlmYQUpDgDvr5RcwPtqUFKUywUZvFukfrDM/XO/yJM7hZCuYNDWGkJTHR4/BjEgLAKQaxJlcPQV5Qp9m6RrZ+Vc/wBtRJQYn4vDOWEXZHBSDejwSZwoCtaQafVRpPDABWML4cCYpLw5aAGSY2nI0k4QARhR2huXILVjUyNozFBJJNYtYOdKlpcsPrE2fLpCT6RXPWJ6mneI8eCiyBbWEETSouY3OFYQfDYaC9aZCy5h+ERp+FWqKglgRuVMIJThSRhMorG2FwwKqwZE4awxKaN5Y152JsnBgVgqkhIJJYC8QeP8SIQPdnwkFwdNYzxDFrm4R7ZmBbaDdR5T3isvEJWktUGkcnKkqRNUr8tK6Qxw7iRC0ocZRTq7RmZJExK1KooKUAHuI0n9ovXkFLmZ1oKk82YMdxHUTsamwIpHIcKnrRMLp8Fgqwe0AxWKUgKrzKU7irvBnvE89+MdTNWTV2AuYj+0vEE5gzUZm2GsMYDFBWFUk1Uo0JtHOYvCuUl+UEu3SL59jvrX0Lg0uVLwpVOmMtaSUI/Lse8TuF8bWJc7MarDA6CjOI5SdOUsZgSWPyGkaiccpDkXoYb89InSzJUCpiG/i3aBYrEKQsBJoR3iKgzB4nNHT20tFCXjWSAtLk+tYLzjWvonBPaaVMQQVZShIBelRSkctw6WtWJUlB5s5c6MC5iD7hlDmpr57w57NTZonHKCoqcA1o+piPHJXSd+Wa+mS8SGABBIoWhmZMYANHOYHBGUACp1amKBxDJZ3Op2jjt1657ns0pA7wObI2EDTi2YAEwWbjUi9G84vnrRZjxkuwMaKw4EOS8QhQDUfeJ+Inj3uQlqZg/xB2Ldiz/6hF+xsY/DuYEMGCSYoIlpvmFYDiVIlIK1KoPU7ADclhGb0V9xVoKMNtDScKCb3j3uCNXjWsSGGrGs2TDikGFFJNzG0puISUF41VjaQ2tzUiggcyUCBSLmJtfPAVZVah7xYwc0fhTzVJNvlEmTOZbLsASwtDgSpKCwADOBGrx83CnDj/iFShQPTctDCcaFMWKQlx3feE8MWJ5esPlkoAWjWGgv7rNmJUx7wvPwuYhL63PTWH1S0lN+0LpxZJKVsRoP5wCvTUFOUCyRXyjfNXMAMu3WFp80khAUK6bdzC8yc1GtfaGc1jsycygMwS5qw6RoZdVF31Ea4Kch8ykOA20FmTnUFIDAxmYwcwIBzpJrT9u0eWoh3JBdw37xtNXMUEkpF4DiVuWI843024JIn87ipuXh6XxJaajkL36QqJksJBY7d41msohjbS8FkrSup4HjZk9Sl5uUaH4or4vEBJdShQW0EczwzGLQGTXRhp3iNjlz1qWWU5OoLNBzxK789ZHbL4qZjBIIG8GVMyHMouW/pCHA0CXISTUkEEm3UCB8QxKtLQ5l9L317URxFrVgE0maSFOFpCloOroBzJHQpc/7YkjG+7AqN667Q0jiPMJgUxAVQinMCH+cMllTbFTg05BkGfPWtNDyhmGU37kxIk4xU9InLURLSvkSWdSqlOZqOKHUUA1eJ0vi5mJmIH+WlIR0apLdYpcUwzS8OHAlmSFJoaqWo51E62A6N1i8za1pmVxctc940Vx3mABNqkwqZYKQE12Agw4axDjw3894jIdxUke0nKQakesaSuNl+bw3hKfg0rBCKH7eMTuGqCGeg0MHjDt/HSYLiSVghhXww2nDJVRvOOH4VjvdqLu9W27R02Ex5Ic0a52eIssVLr5VhFZlDN2+zDoAMwBJbpG0lZQAmn3rCSVD3pNaax0+vEIJZRMZW+u0G4jPGUMXqHfSNcRigQcznpTWASsKZqaBq3Nof91j6EZ0g5g4t2hSdKJUFAMLGkZOFZgC5T4msPOGBNKiUmoa4FLbwf8AGIFAesae9LGzGMTTeF2LH7EdJBT0tGRD76RtKZnzV27wCXLJAAqTaHZXDiBzkJf19PSJzVSW/Gqp5YgqoIQQskvD+L4eEpUS9Q42pCCF8pa/aGQdTL7Me8BYfELxtIUFOxqQ0Y/DjKVEkKb+kCwqQCwubmM2uu4bjUSZAPxKPNS20MyONJmLCCA8cmriCsolgPzO+tINhsWETgfN/oI5Xn9dJ3fTpVyZoLMSnbYHYRTm5ZaGUG06+UHwHEUqlFQqreEeLutAzpaj00eGXXb1noirBoUnmFzQ/ekSuOY0IBCToafy8nhXi/EShITmJd2/eIU6XmDvXaO3PPvanqncHPKZagPiqd47qYkLwGCSSKSlKPQTFZkv5CPn2H8LEaR9BkJKJMuXSiEgk6ZQwHkI38lyDmaRwGHAXdwKno0UcJjSUnMHzFyNegiXKCyokMA7NvFTh+DMxRYMaOBRo41eD4STlSlagczu2wgy0mrB81ob/u9yAXAsATDsjBpuNInVSVzkvgaiMxoo6C0WTw0+7Cddeu0Nql0cVd3bSNMMkk1JG7/No1tOR8hCgxBfl1+9I0kpSXPNraKK8AQAVpIDV6lunl6w7L4WgBOd2LOzO5NiCKDWL2R5pxUOdMKgABpYAC2p1gkrCKYUIar6Bqmm8dB/cqBVOYJJuosSbsnQj9o2xHDlLoEuGY7guHIN3vGvR8Kg4MFRYJI/Mp/FsIzMzF6lnZnDP2FW6xbx/DVpAQhCgglvS52HeB/g0iq1/wDE389od0+OekHB8DmTVcoLPWOoT7PJEsJWpreFnYaORrvGDxdCE6MLAfde8Jq4qub4RTqf0jp479M5kMzjLkjLJSAauq58zE6Rh86syjBkYcnxmGApIAZor4rD03h6MRJKEUWm2x6XjjMTw1cpRBpV9KdxpaO24Tyq7mK3tJK/EyUvVcssRQggihpU0+kcdyjvjymuDlYgBAzC9epHn5wovDtzKSeYEpAsBoVGnoLx0vCfZNSlZpiXS1QxJFKPpcaPAMd7PTMqgHLHM7VUS4CR5H5DaCWSuX/nUzheHUpRUo0CXoKHdiSddYLguHGYpRbNnqG+E6ftHR4T2WV7kJUosoOQxqTcO4pbvF3AcLCQAkJ5aad6jQQXv+nTni36hoSqShiOzbnp+sY49ilCWlKhlJGZRIq2ifX6Re4nxKXh+eYhKy3Kg76Ex8t9ovaabiZqiS5Pp2A0EV/HxvtV/wAUvieJK5t3Ai3wmWAl/nEPDYer69os4Obl0r+0d6iX3reeog1HaPpHD8GJ0pMxNixt2jg50l0lZ+yN47r+zyaV4LlKXQtdC9iXobGpI8o5d8+U9OkufT8jgqc1g/QRvKwwSDkFdTvDglLtmAJNez2r2hNaVqXflDsNx17x58dYGnDqJJJdjy1uNaecYlHKClW5bo4Dd2P1huUsgOaB9fl5x5cpyCPXvep6QnS+FSxYk1r6Wo++sNKUkHtcXZoXnSlA0AH3TvEzF4pXMKp8wontXaDQTQhGUqNauQfnSwhpElKiOQKDg8rM4o/SBYXChZJLJADuTc2Lx7DqRKWRmckgirNWgJNAKw5afiscCmYa6b6ULhgPmKwTCYFOgNGFjUjX6ROm8WzlgRfMO9AA+tSKdYZ4l7WmVIUk/wCZoaVB2byr1iuefL7XO2z4ie1fFfchSXL3V/CBVm3jj8JjFKQCUjMXJZ21Zn6Q3xbDT8S7AkrZSyWsC6anqAfIbx18r2dkow6E3WlACmNyAH0+Udv8ePSPfTh5MoKLrP8AKCqxyJdAHOn3YRN4nMUkmhAJ2YeRhPDTM5d7esdcRq3P4jQmvb7pAsLxNIqQ2vbX9YBLU7AinU7VfeKMrDhtAkWS9O9qmJ9K9qEjj8oVJsNW8uxhjCe1yZaytQOUhjTaxjl8dJCgWt8+1BCWJnF9QBpftEzmNeq+i4H+0nCTOVeaWA1SkkGlRyuQQYo4f2mwy/8ALmIWdRmD3pQ6MTHyzBIAuIeSuSKrQHG+sTf45+Gd/wBu945xZfuv8MEqIZwKDQVYM59AOsD9kpIlSVJQDX/EXMIGWYpVGQ5cpGVgWAIqCXMQOBY73y1uAmRKQVLzFkm1FH8tCSP4ot/+o0kHK5EwjKSCAwAHkf3gvOQzrahe089a1Equo2Y+QjnMFw4O58+kdDxJZXNAa1T+kN4LCpV3ts4O9Pv0jTrIbztQEYEWA120/pD2G4NYlRHp5W7R0aODi4ApSu2n9YLi8GkpJDPqlgX1o+vR/wBCNe9M4xI4ph8mFmEafySfqKwt7Nqne7lJlnKDMBfRsxUa/mylg9gX2g+NxBMpUskEkBNXGzO9dIrcHlJTLloHKUuFpN3AuxtZwRvFc/EdOswZLEKKXd2oQB0Bvu8SOOTVSlhlsFMQdqigD8wL6fOGsMlXM5SRTIzuOXmCieo+hgHEEZglJdwb3cFqdKAjy6w9WZ7HG76SsVxVUtTFVCQa1cA32tSm0PSuKkk8wS9UkhhUsR9IXXwUKDJZg5DAPUaE6tr11go4OyWTYKL1uxo5Is33aONk/HaVrN4itbMFMHUFAUYEjKotymyhWxJggKJpYOEm5oU1qAP3gcrhkoFVqchqTQFIZj2c9+8ZmpyJSRX4igVcVNC9hzE9vOJbUXC4sqYS0qZ3JbKaUPNVyNjvDWKw1Q4BWbHV2YVZnbpRoq4DDJQhQUBlzGlRQ/V6knvA5csZgS7Akjahp3F/WNa0Bw6FMUlBAegFncXaw8PX5xz/ABVC1zkSw3xK1YJSMxznpU+cdcmehIAVQtavkx/SIeKSFTzMTbItBc5RzkDMBqyc3yi+Pqe/gHAuMhSSJuUKSo5VmgL0Z28hXXyiD7ULmzJrSlFKZaVTJikqcJBZy6SK25bufONvbPiUhSkguxLhCcgDbqKqCJ+ExOXDGTKDZ1EzVVYgUTKTmAOUXJ1PSOs4y+Tne9nim8yxUqYseZTks4Dm2poN7lnjaRhSPv7eGUYVRSVUyjUqAJNAyUu6jVy1AAXajtScO6TuKHz3i7USAygBYV+f7tHhNrX78/WGxhy4Gla7N01gU+RlZtPuvSJ1bxDkJAcqsBuxe3SvzifikuHBtD09iMutzvoyfKnn2iXiFsGeKkRaEcS0W/Zz2SxGOUCgZZesxVuyRdX06xX9k/YGXMlpxGIIOZ8ks2bQq3sTHUSMd+DKZXw8zKFuW4O331gvf5GnH7SvtlwOTguHCQlVZigHI8SkETDatcoFAdGjl8Jw6aMOJk8GWn4ZZuG+JQ0PTTXYdBhva8YnEOuW4l0kAjmBUA82tAWYJDOxO9E/bniiHSmaSlKgpJASbpOo7EabxG34r81znB+MGbiwigCywOsfSR7J5E5s9Tod4+S8BkGXiRNQFLlyDnOXxMxKQOtD6GL/ABn+1rET05UypaAdyVkjawDxuv4tvo8/y2T2u47isySohK3bsU0vZ4nY/wBo1G4FdRrEbhXGnJz0f0BP9YDxCdmVlRu1oZxIb3av8I4kJrZgCpKhcULPf1jpEcKObOFZCq6SnKOUkBmLA27xCweGlS5QSCygApSiwIUCPC9TfTfa7/D/AGkmFZTPCEv/AJZAUTlTlHNo5zptv0ibf6b/AK6eSpQoWNCSQXLFKr7Hljyj10DHYAG/ziVhMSwd1c+Y1ZqhRygVJLnYN1aFcVjhmIJckEs5KaVAcUJLn0NbxzXq0uakPuo0rudW7K7xriMZlTyswagsdg9hVqdRHN4jiK1rTWwDizAPXf6fOGFT5mQlnFAACGBuEl/v6ROlmfMKFKI+IgqLOQzVyi+tWOtYWxc4pCjzWqkJBJOtXoL8orXtDXvlrlqUVcwFC5DU5T/DQj6bRuCUEuS60hjrcksD4SyQH1c7Rp1NRmmBMdROYqb4bgEN5Fnez2jOVJIDm+46M+uoGsc9ncpzaljW38JVUBj00aNsZifdpA6i9GcCiTZiWN7CKw+VXsTJGQqDgCnToOhjkeM44uAkkOGKhtRwd3pSHvbTj6pcqRLl+GYCVGgJXSlLFjaOXOGWC66U162cG2ojpzym9NMHw73k0qLkM7nra/mYrpwHRgL29Op/faPYBJUrlegrcska/fSHVgUABCatq7anr06+cVaJE4u9QzWFWDOABt563uYcw8utKv66X7VjGLlAyQoWUog7ukC2nxF+rNaASsYyVF2YD/7M48xTqDBfZnoXEAJctprRqt9KwqqZldSgxSaauat9H8usCxnEQUpIL9NyDaJszEqVN90HLIWkAazAMxPXw5fJ9YeYOusafi3frAJUszFhI+IhI8z+kKBwoguNOxa3dop+zhBnAFyat50/WOt9TXH7cfS+Hn3ckIzP7sJAVU/6SkmhDtU9YIvJMcK5ykgcxBCqZqmxD08miHPx5AUlqJe2htbf9oFKx6lJIQSFHmBLXNDrWzAOzvaseSz9enfwLj3DE5kzZCkpWP8AMQ5ZWUBylviFO/lCuIC8RLR+IRYlJIdwFBJewoCFJfeDy8OVqZiKFQKGKiWSTpcpQAKUrd42nyHQpKcrpcNnSoqBS77g82uhPnU6qPqNwlYke+QlSgtE1IS4BBCHFwAxcGhoxarEw5iOBInS1LlAJUFAlIDCoqwqwf8ArCuPkFKQosypSWYuc0spDDV8hQe6yNxFHhHEgidkOZJc5XoFMa9Xi+rfsHOfKkJwBtUl2ZqvT94oYDAUKhyBLO96kACtvi/4x1OLwCJjFJCZo50kBJICCCSQQQU9xS8SvwIzkAklWVk3GUlSkmhPMHBs4eJ8tns+OBpM2WooLFRU1Ak5BmJCq3pV2YOewYTLVOQozAChVC5vl5QGI6GzP1rFKSBMVLQyStaQdASyVMkEVqlDsSBeAnElcz3eRkKIA8TWNLfnIDHvEbfqsjaWoS2RLJJqM5Ym12NhZqNSm0azsLZkzHKSxCRTM6ieUEJ0S9bGlgac3h7LKiSHoWNagXpsdNPWPYPgwCczOssFO1AHSFMXZ3Fa+UEqs9J3C+GKYrmAmpALspQASWJNXJDPsIpYvCjK6UFJS4F7qrUahwn0FoYVPSjlZnt53Afyt03jP94gpBSxBuOlfvy0aD77bC+HkUJ7ghzlskEkVaguGhvG4VHiILh7FthtZvrAcJjM75QBcFiWDFnsLsNm7tGkvFKUFBIEzKkOGL1ZyE1LFyW6axpDXG46aCDlUouSOV6B6JsGBZP87xrMrKylJU8yxcllFWZLWaqKu9d3i4mQiYkh2UQvMoFIOZNFXDu+UsRerWEBk4RAzFSSMqmIo1E0zXL3qLebnrsc/HpyuKMyekppmS65YKjmzE5eV6bsASXA3Ddn7P4KTicKj3oIWkMTbte+lbUpQgkGC4AApSwrxKQAKGzCYizJQbf7lbiKsvBiX4WdRqdySVLNmDqUo6VZ3tDepnoTnrUfifCfdAhDhJZ2vqRmf0A0yncwKdhVBLAAqcX+FypyoCwAl67NeL2JUEoURUgvmroxN6Wq4o+wBidiEoTmEzmlrBCswazgWZnD02VS7RMq8c3jMaFJR7spW0xcsAEhLshQJLeEJzFRBqUvTMyRpwq1pUkDL/h5wshwUhVCG3DsOoeOkkSZaEBAUkgmiSguk5SVZa2YAZQBrcFgaVLQkAZTlVy3Q2YOgf4bUZgkJsKMBaOnnHPw6cpheG5gCA6ZbqzAu8xQQXKQOZklJ0sN4tSuD+6GYIAdPhN2ZgVAOpVxQDKOpoa2HLkXAFea4LNmJsS7MN8tI2HCyVAg2NVVVUNUb1U6lUf0Inz0+FjkeL4BKnM1JcEplolhKHKmcktygKULhyTUF2UTB8KlpOWQgicg8y1FSiMuR8quQJqsJBDBTF6PHYjg0pI95lKlhRCqk1LHQjUIQDWgS7hIijhsAhJUGCSWzKBLvVhfRyfXVyK/9JJifC2642Xg1IKlMtRygAnKkAF80wiWAQkkZU/ESFEimaC4nAKVJEwlJUQFglnUkpy3opXIkKDgvSsdkrBJuTQCiWB6ftQBnHlE3G8OScwmZgFOxzAkEBKWHK4UCzO/hfcGLZ+Kkrm8MlRyEKfNmUfhzs5FCGJLFQFrHWGk8AM05kLFFkJI+IoLAJ1uwABZyQSGpfw3C5RXmKBnYpTZ8pBqzWvQuaDtGcJhZjlTB6JSpsxalyaJBbwpYX7wbFYjL4QKpCgmy8wykhSQCQkVYsb1I5CLEwvjMDLUSFBiClwWLlRuKuVZUq9BerdJP4eGSCSlJICa5iFJJqSf4RW970iZieEZSkJSBlPhIKuY5QnUuwoK2TRgGjbjZpLhhWhYRqc0sDMrKEGpcWCi7vQltmEbYDCqIA8KAQbONcwGcOQW1dmEUJEtMrKColiMuhUQ4U7U00+hMeVNUSQRlSPhAs7PlAahpYHpUxF7OPfhy5KlJ5xk5XK1VJOn5istdhoYRw3C0pVmQpYLCjqIIBLMlVE2y0NRpR4Z/u8Ol3yv4SSo6M+niHdharQyjEMHzEMHvmcKcgADcsewD3pO2qyQymeVAaqAZyLuGNBexpSD0SSok1f+EB6WD1AJOu9WhaViWJoAALOHURUtubm+kJ47HueV3JsMxKgQVApAuCLPq4vCKLi5YUrlJNGV+ZrgNqa2t5WWlylqQBMHu3UksFJBAAmM5UeYkqQGBD9BA8Xi1S2LFASkqplJFkpNqglSrVFGvCmK4h7xKc7kqJCVjMrQEe8/MHA6tZmhkb0pS8DlBUDyMSxImFZpnJTYvyoYb3gcnBpRMzqBDkjmBoVhnBOheoaJs5TImTCxysHcnNzDMC1QkrLmvwgaGF+HKUFBLkuMxDnIyQSxT4QRTwh2G4jWNKnYiWshKQGYKQSE3ckE5SxygAkvfMCKFotSsS6E/EblSrA0sl6AA0axINaAhVIKlAoIHKwfR6sG2pSnicuwhhUoqkpIDBQWo0ZRylQQlIJpdzqyfTp6qZbKJJxRKUIDFCGzqIAKlBQL5bOWKu1N4dwuLMxRZipgXqxA+IgWbModwImYjh/uwnKApKlJPMfiQakN4akEnpZxFvASSMxZJJ1AFHbMB+YM1b0iLjpoiJdDmANdA5IKt66P6aNCWM4mQWKC5KcoAfxeGrFhVOlKvFGdLplF2JrWlB9KN3hOZXJnIKVAE8wu7pDghhcav0glGI+JSQlKE5dKBmYpADnUbAAu/SD4oMWYOXNiSkAKJyuMuYlz1zKu0Xl4IFWZJ0bKzgENUOOUs484JjME7Gj2btdurE/LaHygyuZwE05XyqzKAchipI8ISTrV3JttZ6K8Wv3YSCS5BIcuWcXsA+UHQOdTBjwf3il5qoKcpqzDQDV9v3gmLw/u0hISTYUcPYHJlLv0J1qXjXqXDlKLxKwbAKUogAqFwMwTmPiPLvoa0pUnKccpqtSua9wQq+tFdKUhXBcFUklS1KdhZ00clwkfEx/dxSNp2MSCALHMKUJcAhhdySwF3J8y2NihIm0JS7sEA3ACXNW0LgP56CFlSj7wBYo9NC9wwJNq20brGJ0wpAysUkhg5qXSE1VajHXWN/xALcwdIAzM9WUwcpuGBI8on63xvNWEqApuW2oC+lWTBhjAfCscrufk5I6MH67xJxGLUGy1DkkghjZqg1rpWBJwxNhlKSHuMz5irMkV8n1O8aNafncZdISFBKA9/iAyk5X5lB1pDgNVukIT+KO6QcxcGgbLmAupmGlA/fbabIMxaC45AoAHKCM1GGUUBaz7UeNlcPSoe6PMRzZiE0A6CwO5L1aHxg2g/iwiW8wk8wYggvQ5lWox+kG4hiSoJ9zlZZ8RYLACrBuxGp61eB47C5iwcJbIK0zJDAgahwelSY2XhESwErykyyCgcoqzHKh7Fn6xqQsQZjlSqJKXSkKGctYtdn1OwGsISjNIClpU5B5T8QUBUkaeekVMThDMskKer2ZKhYeYO3zgsvhOUML1DJDABTEqrrrS7Q7Gyo68WVrSkA5QoVagU6au93IDj9YLKXypZlBBAFQFDKVJoKlnpRhQ+biOGS0AGgOYiotZILXoAD1YwzJ4CkZS7DRKWFHzO7UexJ21gtmGSykJ6M6CpIdQPKP9RBzAmjB12tmAcNBJPB8oBSFAgtlJZgSQokAVLPu5bvFTA4VnCOUElxUk1rVVTQeTwxihkDm6RQAaWLDsB8hBut44lScKo6BhQvVgQalwzhxQ2eDL4OJg5qktza6KYEdQD0IHRmJkw+7UAXzMsVyuFVymvcP1idJ4rMC1JFkhwNh5mzOARq28aHHjwpAmnNzJoye2pGwLHNeosIZM8Jyhgo81WcBlJJYn/Uf3iYjFrPiqAAwALEv8T7ijuL9YZlrzKKcpFXF7MUrA+Xo8NSaRixnSGYgWqxA2fzhqWyldxRIuxFD2Nb7QlKwYQdyzOwqVbXpYt0h4BKXQElzQqJJNQ5+d/wCcTh9sqmJ+IMbNR6VrXZh/u9EZswA5gh1sAlxRqMA+1bXY6sYYn4EqZ3ASXb1evUlz6QI4bmExjmYC9UgGrJOhH6xvisbfjlSmSQQoByEl2ewG1QR9tAl49SwhykV0d/CoK5dAaBjWsaz54CmUVPlKnTmFASKqGwprbtCMpQKyBUKsG/MmlCNUhWukIxQwMxYSFKmcqXNNWqW6+IP83jEyYsFK1AkZXLsMp+JNAKWAOyjtT2GUlIQlFCHIua1JB3u3eKhxJuaPcMLF7nyEbY2Oe4bj55JSpyC7ggsdQE/DQPzd3hATiEFKgFOCRQHKXKksruC9jWlo6rDzQo5SkgilGatNqBtRvA0cOlkgMxf8zvfXao1ipRiSo1GYA1ApcKAKSphapDGvhJ1hjh63z6CqiFVYOQe/M4HXzhleElqmFyAKvQ6OAE6fmtsYbUmWByuNB3o7vXf1O8BwgpM1LgAlNSbEVLmqetHNtoawapgfOAXdqG/xZjqan0gyMOBW1Q7l7VPnR43ROBPKWzMQDc7Md/8A8xN6bCRURMysHPQ3LWOlDrWggiMOQc2VktlIvRw9RcX7waYtSSABcirO2w++kaYxKg7FSgAFMAzEEZtbB9Y06bCeFwjqOU5g6WzA2d2pc8x2aH5aASnMHZquLi0bYSUBlYgAM4vUNv00hgIALAABz8unWJ3+mCmSAmwGYsC3ZtOkKgBEwBuwa7nQdP1h6astTcM43NfukLTMBQrBdTMkuOjn72Mb62gLCE8wTmUaqNbeE03DtaGUIdzbRtmCcoDbNAUhiWGjvpZzXWsARji5YOTXatr6W+cPs6pyylIfWw8neN1Sc4NGfd2iYqaOWhzEsS/UOA9NRA141YJL0+K9BoAdKPWNI1NYmWyQq9wkNdVn6DYQmjhanzqqQaO1iXYkbfWD4meQACqhNAKM3Um37wRGPNBl5SHJ3J67awytidMCPdkFYLtlA3YMDtcP3HWNlYxCTyvRiQCCQLlvQCJslkJNqmg1NS7dTSNXIS45cwrUPegbsdndoWOL4mcwLUJApo1wN9PWKk/HkOweotU1cAl+v0iDMmDKM3i0Y3zNdviF4LiMYSygCNGOoT36lq9Y2MsmaSbqIYFqG4u2pH6RrOnFOUkXpetiwD2MIp4mOXLlBUalmYsXtbl1EJzuJsoZWJahIFALgv01pA2rEvDiYhwAxYuNQbgv1YwvKwYQsqCbNlURqBcDo5vvBMDNSpBcmlMr6acr7AfODTVAvlqQGe1301qPnG1i0x1KClF8wJFKFqVe1a3g8mYQgcjkv0p6alvsRiXKPuwCgOSxDk9mNmIa0Oy0kEBm5RTTrWAsgAgaBxRgGq99XjCEpzF7jLTpUg+sMolfmuNfq3ygWdAVRnoHp97+sbQ1MkO5DlNQG3/ciMpkaUzNmctqdG6EiDTJjHKQ2YObadIDLmJoXqKbfdY1pkEGEeWtyxs40Bd73u0LTcBmNXZI3Y/z/lBUzC5bpbU/YgiCc1TT9vv5wazK0mwLFr3NLBvKE1JLqYKDu6n/AE2eHza7b2sN3sIImUkB3pTz2hCcmVlAfr3fUvGilinc1rbcN2hnE4gahq/doyZTpem4AD9AawUgzZxAZiKHUE/doQ/EqqKEDs25Jf0gy8MSrN6A09dhWMqwjFmJcN/CKHz3ifesnz8WxKban0enSNMBxAKSMwBz2JoXBoB0ABJppDyeGks6ASAQT0q1NbxmXIy5nBfdgDff5R0SXmzC6VOcoclLAqfVh+vWAJR7sLbMoLSVJBsAMuz/AMXpFHFS8xZAY11LPC0+WBVRL2I0qDpoKxv9Mn4jH58pUlJJlywkgVzLAzVGwcxQdSgG1OtClLA/tApaHUAQkZfSlPpDSFGzgsK6Adz8oKXP4z/M9frGku6/931EZj0UP1uqw8/oIxifCP8A41f+UyMx6KvwtMP45fl/4GHZv/u/60/VUej0SIdwvi8v+sNYbxen6RiPRNJ+T4v+MMy/3+sej0LV7iHgPlEbB+Bf+sRmPRv0fi2rxDt+ohGXc9/3j0egpgkvTvB8R4T5x6PRM+G/WV2PYQad4B2T9DGY9Ff2ElWv3vD6LK7D6RiPQX4f0LXzjE74fKPR6BhVeIfesaYrxDz+sej0UlqP+yvqYjY3xnuf+sej0XGgU/Xsn6qhqbbzH0jMejU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" name="Picture 10" descr="http://t3.gstatic.com/images?q=tbn:ANd9GcRDfgIqGeg2Z2l9yffXqujDpXtnJZqAsHEEUaIwfn5KphiFqe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476500" cy="1847851"/>
          </a:xfrm>
          <a:prstGeom prst="rect">
            <a:avLst/>
          </a:prstGeom>
          <a:noFill/>
        </p:spPr>
      </p:pic>
      <p:pic>
        <p:nvPicPr>
          <p:cNvPr id="24" name="Picture 14" descr="http://t0.gstatic.com/images?q=tbn:ANd9GcSrF6O2I8lz7mGGkdzilcuDVAClujmOhgpove-DoqiaZ-VMP0Uy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97152"/>
            <a:ext cx="2466975" cy="1847851"/>
          </a:xfrm>
          <a:prstGeom prst="rect">
            <a:avLst/>
          </a:prstGeom>
          <a:noFill/>
        </p:spPr>
      </p:pic>
      <p:pic>
        <p:nvPicPr>
          <p:cNvPr id="25" name="Picture 16" descr="http://t0.gstatic.com/images?q=tbn:ANd9GcTVBRMdPq4X0Z3o2l5WxjHdlP9XqgAVTeiAZbXA-BhgSCPWdqd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085184"/>
            <a:ext cx="2886075" cy="1581151"/>
          </a:xfrm>
          <a:prstGeom prst="rect">
            <a:avLst/>
          </a:prstGeom>
          <a:noFill/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060848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28498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http://t3.gstatic.com/images?q=tbn:ANd9GcQs9_HVmnbSbkBagDdV9g6UaTXtdA1EJuNNvjVPIAjQi6tNjUR9l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429000"/>
            <a:ext cx="2647950" cy="1724025"/>
          </a:xfrm>
          <a:prstGeom prst="rect">
            <a:avLst/>
          </a:prstGeom>
          <a:noFill/>
        </p:spPr>
      </p:pic>
      <p:pic>
        <p:nvPicPr>
          <p:cNvPr id="1051" name="Picture 27" descr="http://t2.gstatic.com/images?q=tbn:ANd9GcSiKE5n7E17-99w0RWEotJj6MaPRtUleE-rCD1-C6PtRqE-RF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988840"/>
            <a:ext cx="2171700" cy="2105026"/>
          </a:xfrm>
          <a:prstGeom prst="rect">
            <a:avLst/>
          </a:prstGeom>
          <a:noFill/>
        </p:spPr>
      </p:pic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437112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12474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 Black" pitchFamily="34" charset="0"/>
              </a:rPr>
              <a:t> - je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skupina živočíchov </a:t>
            </a:r>
            <a:r>
              <a:rPr lang="sk-SK" sz="2400" dirty="0" smtClean="0">
                <a:latin typeface="Arial Black" pitchFamily="34" charset="0"/>
              </a:rPr>
              <a:t>žijúcich v prírodných spoločenstvách lesa, vodných tokov a v spoločenstvách, ktoré vytvoril človek.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95536" y="40466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Arial Black" pitchFamily="34" charset="0"/>
              </a:rPr>
              <a:t>Živočíšne spoločenstvo</a:t>
            </a:r>
            <a:endParaRPr lang="sk-SK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386" name="Picture 2" descr="http://t2.gstatic.com/images?q=tbn:ANd9GcQLo-ztVF1fTDo4AftMGqMKyhD8BOTMT3MnuruNP00Uxsdq_OFm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619375" cy="1743076"/>
          </a:xfrm>
          <a:prstGeom prst="rect">
            <a:avLst/>
          </a:prstGeom>
          <a:noFill/>
        </p:spPr>
      </p:pic>
      <p:sp>
        <p:nvSpPr>
          <p:cNvPr id="16390" name="AutoShape 6" descr="data:image/jpeg;base64,/9j/4AAQSkZJRgABAQAAAQABAAD/2wCEAAkGBhMSERUUExQVFRUWGRsaGRcYGRodHRoYGx0dHRwiGxocHCYiIBwkHBwhIC8hIycpLC4sHB4yNTAqNSYsLCkBCQoKDgwOGg8PGiwkHyQsLCwqLCwsLCwsLCksLCwsLCwsLCwsLCwsLCwsKSwsLCwsKSkpLCwsLCwpLCwsLCksKf/AABEIALoBDwMBIgACEQEDEQH/xAAbAAACAwEBAQAAAAAAAAAAAAAEBQIDBgEHAP/EAD8QAAECBAQEBAUDAgUEAQUAAAECEQADITEEEkFRBSJhcQYTgZEyobHB8CNC0RRSBxViguEzcpLxwiRDc6Ky/8QAGQEAAwEBAQAAAAAAAAAAAAAAAQIDAAQF/8QAJxEAAgICAwACAgEFAQAAAAAAAAECERIhAzFBE1EiYZEjMqHw8RT/2gAMAwEAAhEDEQA/AMepDqKiES8pHLLIpawKir6iOziTkClFSgOR/wBqQc4ZmYPYaWYUgTEAv5hdy6hUcoIN3126aRIKLJzJJUG/kfUekcovQz4wpYkSUKCgcuZAISHlqYCyv9JuAdSS8J5mImJVKYMqUWSAmoVmzBzqcym9BeCp+JWD+qTVAKcuo/Y7l2bqbDvDLgXDJS0zvMCC6CULUsIykVd82ZgCABlLkmqamAnitjVk9GhmY9eLxWHmrCZc8oUMgBdGSYUkEMS1C4Z8pVpCdfClT5izg0mYkJClZAQOZwQkKLlPU7GzRTiuOTZ4TMUVf1EwmSSkKHIZaUNS5USVFtTq7D1OdgsJwuR56ZIK05EZv3EqIHLmNqklI0DRBvF0Vezy3DEoRMQSwmoyOUEDMcqyGCS5BygM75gQRGq8M+OMNh0TZU6Yc6FApKQQlbgAshIIDKDbEAHeMOCZhVNVlUM4SUhRFNAAa5QE5QdAzsYsx/CFJCZiCJiPMOWZmZ+VJCeYguAQ7penWHnBSVMXJ+Hs+Ox//wBMidhgqatPKgAOSLKCg45ab0IB0gTwxMUrGTVTP+orDYdw7sWOautau2phjwyQtMtOZwAmxIJAIplIoWsxBPUxj+C8aVM4spa05AUISADmAT8Icjcl7N8zHJFumVoj4xxQRjlKCf1EplqlZuYFcs5yW/7cyWJDVO0ZLhvCkYiZMKyXyEpLcuah5qBks9jSmjxt/F2HQ6cSFH9RU0AFxaWtNGYggp9erRmOE4lKEAAfqKWVEuQwBcMbVSFABtbF4vxy/GwuNinDcDmmemUEEPlUQXAKFJCk5iH5Sk1/kRuJqJWMnpw0yYuVNRKINQwUVIKQhjlUnLm5Q1GsQQGfA/DkqWqXiQpYSWShCzUS1UGYks2tri5j7F8ckoJw6pSJiVTCMhSGAqo5hlDMquprXrPknctCpUeNcSSZSwKMsHKpgXZSkEEaFxbt3i/hmPH9N5SpZC5RUuXMFmIAUhX+4JI/3DWD5vC1YlSsLJTLrNUoFQJWgZT8Uygylqhr82ghPzImS5UwFKk0V1KnSQd2d6dY7U09CW7GODWeZSnogVtVQHS5JgLEgsCHY0P5846JywlD0cOoWcmo9MrCOYRRUZiXoRR/ne0H0ZtdBqfgzP7NQ2HqQT7iFspBStLNlzO96O3tlaGHDAMuUvRTHtao7fePp0lnUzZe12Yj109I3QslooRhwQoFhdmpbvd2hjwp8ipZKghbBQSlLqS6SXUoE0IBoCL+qpGIBdyCX16/jaQbhpmVL7Fy9co+j1BGtDAlG0CKPTvDqcNLVIQmZMWpLJYqBGZjRiXS+bNlHSNDxJImHLmSlPMMw+IF9DYCldaDePIcDx0hZXQOSp9nrTX/ANQ/leJVTpZbPmKsycvQaqcBuj6Gto82XHNOkiqaZ6Zg8DLkg+WPibMXuwZ+7UdnNIF4riAqWoJqQHCXIzNuxqnVtYzfD/EZXhymcDLmLL5iWZJo4rUClAYvwviGVKByrlr8tJfzQoLUHDhBFDejdaEBzZcMpd6HUUtskPGaJUtQyLUsB00SAQABRtA3U/KDPC/jKXjVFISApiQCamzgUvfa0YzH8IRMImyDNTmLJKiAPM1SUEkgNY5t4T4PiS5MzLMl+XNStlKSGVm3I1671h3wtKx6iz3AJ3pA5SFtmS7Fx0o0LfDPHP6mXmNFOymNNCCOjH3hovEsWY11H5+esc0qvZKqdHy5ocUJiKJwNACfQs8fGfWoPoksO50taJpR0v1YwqV9MxYLjSIgsaF+pitUpIFn9YgnEqIcI01/kPBels1HjKOGhGGmS1JlTJhWmXKZIUtRzDKwA5UqSXBURm0esV+KvD39KpKXzjKkKOVTJV+5KTZgxrferwZieLzcLPkS5rS5WHUmYJSeVSkrSUqJIHxgEu9QVKYsII8XcWTNUVSUHyZoQApcsjKqUFAhBI2V2HNuSOpOVp+EnVUZbGJ8xYM1TlOXMkgJKgVcwGoNTYClRE8LjkhD+WkELU2YBhmpXMWYXAINjpC1c51kF8wSL2qaEm7AGkPeF4BEzMMzKKUZRLlqVVw9qhn/ANxB9bSSS2KinDqJxklSikJUtBcJASyluClLAJGU7Bg8ek+K/F6JaVShLExJSQJlcmdilTKZnSCr4SdahiI894OhCJwRMOWTeYouP0ySHSWd2UWa+Y6x6DOl4daJcpYXiSlA8hD/APUlqBCSW2DjzDbKavfm5qyTKR6MFIlJlTponShlWhwlOVQQCU5VAGhA3DsCaQz8OYrDzMUBPksmq1FgE0Ck1R+0E5S1ACFWdoLxn+HU9SP6lYQVpYjDkl1IzNlVMBDr8ss4ANhUmPpScLNCZCJK861KBxExRlhOWuUlV1ITymWx+rNKSktGSPRpuPkSpfMuWhCUsKgJCbB9ANK606RiODYiR/mv6SpcxJkMoyyVB1Fvi1/b2zGKE+HVoEtKSMgUmYuWpR8pZQuiQmqgCQ5Vb4XBhlxqbgkKCwgYaepgSlLEAmp5OVYBDOgmrOYgoJJ47/30ej7xzissoSF5S+VQUalRdrAXCSSTR/UgefYdRlrAU7FQKgDdgFDLQsdHr0h5xzjYnglRzzEEJzZQAc1BlHy9He8ZbHzv1FitOYGw+d2J+Rjq4uJxhTNLSPUDjpK5ABnKISl/JD0ZykEl1EAfuBFhC3CIw5MwTT+8qCixLc3wkGhZqEEHKoamMPwzjpSAs5isK5WLFNzRk6EWNwTvEp/HcyTy6BgAzEGrk1DgmnbrE1wNaBkhn/mKsLOmzHfzLgE8vMPiAA+VKEdh/HGHlzj50gISJSEhxyleoIASATeuyT2hRxATZRKZgOYgOCQakWv29dopkYhaQQ/KEuxPcsl/we73jx7U12Tc10cTNSpKVKJAYJXu4Zspapa409Yvk4hKwpIFXoDZmHuepuxhTiMSVEPQHawJf8994swOIFDTYgCr6fMH3jocSakNZM1l11DfnWp9otxclSpSk1BUQQeoAv0pEMQHYitj6wXMmcoJN3pTcfOAXMvh83MFAioDHv8AxGilSwqUQ+UKDk+tflFGLFSGBcFnGrQNPmES0jR6+ghmhLoZYaXLQtDIzgMRnIObQulmZxYvQe2qwHE8ICkqlpqay1KU2UuKWAY0ahDAuXjCcPVmzEGxDdW6vF+LQArM5ckkpZmDA/mkK1Q2dKz0fjc1Eyf+lQSEpBZOYBOhKg4I0c+sB4yWhUvMQlQHxACnRQHXVtWs8YzgXiOfh8SJoBmJUnKTUf8AkwDs1ob8S8RiYFBJCHBBISRUlTU7NZrGFpWUXIsSOHn+XNUCpcySqzFyCQSHBNwXB3rWrRPivGETmVOSM4IGaiVsEtpra/z0B4ctKEKSpdVBwXL0FBaz+sV4HhKc5AUMqgXL2sdn9PeEyqyebfRouFzhMSUiYUoTUg0NdQ1SegrGzmeJES0oSpRUVMkqSCW6szktWgvvHmEjh/l5gF6H/j2pBiORQJKnTsW6UY0/5iE1GT2FTk+0eiY3xlIlzPLSFLqAVgAhJFwqgZuj+9Czk8cl2zJL2ZrGo948px8wZj5ZIFHd2U/w2+lg0E4DiCQlKSplg0IfWpP161ER5YZflDQMldM9dJBuHbrr2EDYicQWAHVrfn/EYrh3i8pUAVOlJIP2MaZPiORQBeYl6kht+34I5pKbVSHVeHlGJwilqBxAUl1JzEuVhLBykE5qAi7C+iSyny75QyAS21HFb9LQ/wDEWIRMyqTKmIWlLLWpRW8x1A5lKFXAodqANCeSSoZSQkZSE5jQJDlQA3Jp3PUkelxvRBrwqTw2YRmTLWtxdqBKb6WFe9Y0fh7hEzyfNlTlo5CVqKQkZQapSpRqTvQAMHDlgsB4hVKC5LZ5ShlISTUhtX+El3y333byMHNmoDKSxPmJSV5koBUXYHKDUk1cCoDs5E8pIpGKK+KyEpTLmSVrWiXKCfNUtQzKWpTFCR+0FKgQeV1D4mLrfD+OxWHWtaH5qKby3KRXlzpIodB7bC4rF5CoFRKVs6nZCg5LpTqCXOj1NXeAsNNmBYIKnZiQC7vfl6kU9toePHqmZ9nofCfHU2ZLVmmSfMSlihREtb2dNShYdiwylvSEHH8fKVOE/wDTUggAyUTcswTgkpzJyAhgGZQorl6xn5klAUPMKARUAljscyRQaFxsHBiHEZa1KBSAEgiiSkFgQTXKC7sX0fYwY8MYu0NY24ROWtJMyfMQSVZgjKlYYoclTB6F/wDbVoNnjCyCPKSmeVpUXmzfMIJorlZgo1OY6nvGfKitZKOUhISQrrR7ANZ4qwUxSc6SxIoBQudR2v7iG+Ow3QwnTCoFSUhOawQAARuW6PWKZ8tRWlJGwLChuSFMNg4303i+VLJKSRypADgUrdw2otu8cnFlBJRm/tqQ7DcdNn77a7dGE+IwxQpR8twX29A1G+/tEkSMqkgyswWHZJ01BI7VGz9IaIloUGSFmh5TVyAGbKaHSlGIetY4EjKjMkuQCzAhjYg3FRY3rpGbok41slLwy5k05gVFmJWwAUqx5bMKOXsNoWY1OR0kOH/Bt7UhqjHFKChBIysUkCw9Dsalq7hoW8Z8woSC1HoNAWPQWhI90JMSzkhzoFatStbdIoS4UsVZwphavWJkGhu5/j+Y5JdzU2Y/aOol4NsFiswPT5jUwwkzEqToCCajsGhBhpigoM5NKDUvX86QzXMYZgGIuHF3v841FYTdbPsUTVJofiSfqPQxVNOZgaPfvanpHZ5Ey901He0fAsAS7A17xgZWD4ScEP7dKXglZC7MHrX8p84CUQD0P3iMya6yzilRt/xaMK5DMJMv4gXNHuD20cel4rnzbkEtmy3F9KXs8DDGEsxcEM7HQwQVgyywAULno7n1f8akI1TNlYVh1KrQEEWNKB9fasTylLPUE6+j/nSAcNjSGIVYgh7+npGjnzEhGZwS6RUO2rHZ62P0rKbxY0VkgGSCVS0ulKl1BJYB9zp+Xg7FyZoqlClZQysvMOhcB/doVrqakM9ncsKtRqU0hvwzIZy0Z+U2LhlbBRd6WcwtWysIprYqTMmGoHzH83j6Vh1m6kg3DmvyDfOD52DUFqKRyg2oafn1jgRKmkZVBKv7Tr26xRxoPxw9Z9h+FrKsyViujEflYliZapQGceqbPF8jiqJdFHKRcG/SI8R44JktpdXI3sN4b4k1YcYJ6PsYhRzZyTlqXapNyU2YhiTs2phNMlJK8yqJIHY+pqzPB+IK1VIPcB09A6dPn9YGOHUuiUluoOzsBe8TjBoRl/D5yUqzKsKjViysrnUilrU6xNCVjMscstSgDLAISAa8zkMAQKO3dmK4zJaKLzFRsgFnPXUAF6Gp21HZ0+atQZjyg5WBAcUy7U1vDuH2MhiJSVUH6qUn4mKeZ7pI5uVjTpFaFZg+ZIfNyNyk0ZmPU9ssR89UtVFP/aq1Rr9btd9YIlS5k5koD3K1KYhCbgEtU9NX9YGwqN9CaVyLIAu6XetQdxTS/vWC8MSUpTmSGe1CX+RDVF7jpDVXDUlNGAq5SGf26UhcOCKqUbHep9L0jaG+NrZFWGUSo5ykChYEFQCXLEUZrlqlxFOHIKQAAGGYlmJLvU66fKKMXLcKByluVNGLk0YAPZzEpeHU0tikqU5ISpIJc0ATQ/KKpaJvsNxPEEskFJerO3KADYsA/wBi+sDzMZ5oABG2oarsSd3Pv0aPloUAWBoAak0LVu20VTZf6WYsSVGgBNvRnfR3+sTjFJ2bYz4eVoUVoUlKUEHmyliVZfVqhwIGx/ECxzr/AFASoMXp1DBjmNixY9YHTxE5EmYnkd0ry1d3rrqrY1fSCMJ4bP6k6WoTQVWSSVAO7EEOVHezg12XCtyC9oW/1qkqU+QkCrtf36+/aJf1pLBSWBctd1Wu8D4yXzFLF3JZQqai9ulNLVilcxlVFFAjW7EODuCQflrFMUyP6KFnKKtqX2cgfaOpDaXb6xKZNDDvU2NbtBGG4bOnZQlFCaFTAbOSftDk6b0gWaWU4NBA0mfMBNcwJqH/AD3jeYbwEkJSVqKiRtTX5bVtE8X/AIfo8rzUABmcJUpySb5VE0sI10WXFKjHrnsxuDpBBmpajlN27bQZP8PqFiD3pAGIkrlsVJIba1ST94xKUZR8ILSkkMDX7W+n40cxmHSlCFu5VdOzWrv0rEgRler1Y0/DT6R8JxZlJKpbhzqQ+hahjCplSiKAGrOBY/KLpM3kY3Kmtpp/EaA+GJU0BUqYQlVQFi3RxUjq0HSf8L5qZOdZCwHUUSixbeocs1hWBoquKVmZwvDFrGYS1Ky0JA5ez0aD5mCmFOVRFycvN0Zzl+5jQSwkgJQwSBRte/WJy8EzuHB/KRO7OlcSSpsQ4Lw9MUwCkku9MxP20hhhvCuUglSnBFKCvZnh7K4cpDKAIBsqn1GsavhmFTiRzACYhLk/3D6XhkrM4RXZjf8ALiQxqPa1NG0juF8LSyXEsPvX+Y1pwSUJtWOHHJSWDejRbC+xcl4ZrGeE1kZgA+5qW/iEKuBTg/ISLUj0Y40LTSkKziUqQSmqX1cEEFiz1H5vGfEFTPPMTOksWSo6VUWfZk5aU36wCcQUzRMN0szAAJazCwAuw+UR8xK6uEqAc0rlFKdddb9DAqMSFElgOju3bs8JZHL0InSMysy9MynAD6v0NfqIoViVNy0T/aHpZm3PXcRYuaVJdL1Ng5t0HSp9IrKeVhXU7AlvenpSMDIP4TLXOmy5Wc1s7MEh1KUaUAqertrGz4fNSGSn4BrRyOraxl/CkwKmGWl/MmFnp8ISSUsaudO3QRsuH8PZKgRVOo+8Q5L6R18KVWIuJ8NUhRCU0qynJVmcZSPW/R4OwOGIQxNXP1h1OlgZSzuA352Dwtxc8Jpr0hY6VMq+7E/FJCVOkjm32MIMfw/Kmher2Djr1h+wU5N4qmSdw8ZSaFlBMR4WdOSHBPMyVG5+Zs2p2j6QlecFCZgdQNASRs5+7iphkZRTYtFkicRUqIIP53ENn+ia4/2AzOFrS4UVHMASkOoPQ1IoSNmYPcsWqk4mZLAyhQLNyuKbW19r7w2mYur67xBWMAjZJ+GfH9MWyeEzZisxcJOqg3WgNflBS/DKD8S/Srtrr9TBcviFL3iidxAuwhsxVxRQZhMPJkrC5SE50scyg7HQgHY7bCO8Z4oVKKgzKY5QlrXFz8qwrVizaI/1LXttcexEHJhaVUjYI8YpnYTIVICgvN6MxDbD+IMwHHD5BSf+mu3r0PaMLieNAJbIhSacuRNNm2HQfeDcBi1zmWU5UJHKLAmwYbD6xQRSp0M8VKC1OSG2t/7MLsWEg+WgOVdN4Vca4svMyCwHv0inB8UXKUVG7No6agjTpWBiB8qWhziOGSZak0ClnawLVcO1IU+IeLTG8sEZCKs3sIpm40qLgm1S1fUk7RQvCpUwUWcPZ2UBr+bQKJS5VVIYcI4mpMkZSXTQA6gHfYRu+CeMFKlKPISjKGOgJAqxBs5fpHmUuSUhyegAuKHSkWYKeUVIqpOUnQNzA9fXUdYZdhXNqjfcawycPiHBAQvmSHDO9W27QUZqPLdSgHt/EYPHY9eIWkrY5WCWG1taXc9R1jkwrAyhbg9qfwzRtWP8tmnRxVbAE8gL941OBxREkzEmo+l4xfhrBSVyggzFZ11Kj+0BixSe4FxrBmG4ony14dauVYbMlQqNweogR0UbyRfjvFM4IKynl/ucsdmDOe9r7PCpfjQ5mTKOahvpDDD4eQAUy5i3/tmZFBxbmoQ9qCF3EcalJUlaEhY5eVtNX1vcwr5JryyUlXpweMioZcpqDaB8d4uXlZKKv/d9XhOJX7gbn5tEA5UQAQRZRFGimTOf5JHJODXNWSlKy5CeUfQDUCrX13MfJkkqUnLlV2INqt1tGlUkElISBm5qEjn/AGl3Pe9xQ7DLkGWgo+IqHMpVVAgnl1sR+awXImdOCQkCKBIJL3JDFz11f7xalBQmp+InSwbT+ILkYEldSQQOw/HeLv6Q/CzguKVs5fofn84ZyXQko2DYObkmIWGBSQphT4VP6WhnxzxQJiyvDpmSc6TmBWpQ5hXKiw7nqwERw3h6bMUEy5ZJAHNYVrUqoNYbYf8Aw+mK+KbLB1AzKYfLWGWzLJaQD4OxU9S1EqKkolrNVEgOUgEA6uW7PBOLmVvc3h/wrwtKwgWTOK1KQQU0Yi4ygVdwNbwpmYRS3GRv+7ruISaVnVxWogE1eUOIrTj0tVngid4fnGiVJA7ExUnwaUgEkrVq5If5tC4oa2CT8WNxAyuIDW0aDDcGoAUUOjD6QHxLwrmSShkK02fYj8IgJIzsUjGJ0McOKGsDYPwxjFryhDAXUSAkeuvoHjUcL/w4P/3Zi1lqhAygf7i/2imCJKUn4I0zEsYonZdxHp8zwp/T4bIqWlMsJIfM6jmLu4cZnrWnSPNZ/g7EqmHIAtI1zoT/AP0oXENigSbStAasYLC8VzirK4DmtNvwQ8wXgXED4jJlvfmKuw5AR89YJR4HILqnh9cqD91B/aM1RH+o30Y9XD5iVfqOmp9G+V/pDLhvDsTNUUykvlu5CUu7XNHvGkHhKXrNUaN8IDf/ALaQRg+DKkv5c6/9yfqxgqX2D4p3sDwfgmY+acg/7FJJNNwFNrpWnpdi/wDDvMkGQtLvWXNKZatbGxHSg6w2w0ycgpBUgpcOXOYJJrTKxN9YN4hipN05yTsGH1hm1Q64rPPFcGnhZR5KwUFujdC7HuCYmPD09xyj/wAh/MaiZP6RWZvWJuQ3/mj6Z5Xh+bmJKCqlGUm4p9IXS1FJKSGAIBTr/wANaNh54EZ7xHhStYmID0ZTdLU+T9IykJycGKuIuKADdnIbpaO+eCAH7HfevsIFyqIYhjuBtF2UAEP10PoPrDNHLdBSJxl1BAI2Nj6fgjmIxJWQog5jUAVYW9oqlt1B0Oujx3M7Fw3f8/BG2FN9Hyp6kgEmh1d6v9f5j6XMUo1c2+Y1ia1pWzv0YlrxKSC7s5rb8vGDRUVmzNc0BPavbTrEpSlZdAe0dU50pv3/AD6QZhOC4icgFCQRoVFIBIuOZQLiCkbF2NcJjXWkMVEkONCHAbYUDP0hiJkoqZaQoKdQJdq0ca3rCSVi06ByAbXY1o3UD57wVhsSV6OrPlGxSv6Nf2jz5QvZ2Q6Gs3DCYpi4y8wTRyGbKovp/wCmi7AcYWJY/p5ctKwso8zInMjKOYlRrelXvEMIkplsgFR1WTUh9Nhq0LcZIWklQIDuS1HJuep6xTjTidGKoPwsuYtS1zcQpiXDOa6s4FO40iuZxFUuzuDU65T1g3w7gTMQ3xEE+giXGpeGyZefOaVbmO1Ld4f8m+xkorw0nh3iCFgBaAAoMpX93qd4nxrh6AXQzbUhPw3DnyElKQW1Km6UjPcU8TCXNUhROYaCvrFVxpbJuZqBiJYL6Ch6GC5XD0rllaiQl25Ukkt0Dx5yrxSXIYtmD9D6OY0UnxORlD/pDVqUavd6w2aiKvy6ZfO8O4hSgqV8BqVbi/w/ED0I1iUxC0AlSZihq6SwA6Mw9Y1qPFMtISBmJYVUA8G47jq/LCglg4Cgq5ejN6/KA5RfTNU0+jE8ExInz8g2JLaAadyS0aTHcTlSkLlIBCmZSgaE7doW8O8MYTCTl4iUZiJoCgJSlugZhUgEO21SKQk4pj2UVAO5qBv0EDpDL8nsZcV48paBLplvufeFCJzQCozCXa/52i3F4CYlKVUIV1a3aEyHoMViqXptFCsYNTDHgHDJExCjPK8ya5UqZ09N+1Is4dhZH9Q8oEJB5SQ5Hu/0jORhYlRLMCXNKG8F4jhM5IB8tdff2vG7ws5ayU+aFp1DMoQaRLSAnKCN2jZCN0eU4qXMRRSFJPUN9YHCluKBo9F4nw5K6ZBXp9OsJleFVIuAU7/msZOxtGKnYkhWUkVif9MTc+0aTGeF5aiCokFJFALv9orm8NMs0qNH/PSGMZlfDD/cr1aA58idLqBmA/tv7XjRYxSytztrA8lZJrATM0ZVHGpMyi0hROocH3EfJ/ow9ZgNvi/lMX8f4HkmiYkAIW5VSytfe/vCmXKYGu7bdKbxZHFN09oYrThSDSYCGchQ+4iBwKFgCUupsFBnroRt2D77CBDGth6d4uzAAUOYVSx1IuCfvAtipp9orVKUOUgC7uGr29YimZzfC3UUF6vDDHcTlqWFEDMEBLgAAkPXvYBWoY7QCpBd/v6n86xjOKTOr5UkhwLVLxpeBcckeWnzSlS2sbJagAANaal4zYnZkhxvvu3rH0tQLAg0sO9dRBsybiN8OlAUooCtuZQJI9Eh9rwy4eV5/MAeiglzTMab6FvcQT4e4OuYQFpKUljzMSCkks3XKfQwfiWSjIlASQpiAGZLUZ3o2scPJKujrjF9gGKxypeXKGzMokhybuAB2b1hZxWctahLQOcsP9xuPQ09DGj4alBmAzBmZiANwXLat02BHUV8Q8SIRMUkSJJVorKlKgau27k3NaavC8fM5OgtFvD8R/l+HIzZpsyqldbAJGgFer9TRPg8QnFLIKymWlKlzFBgW0ALHK5au1ngAcSGJmKzkpIA2YkO+Xbqa2LdAsPi0iUpORs6mcf6XYbOCo+vaOhdit/RuvEmNkSsLLVIUR5oypUxKU5WBBLM4H7TXpHm0skl1EkvcimtA+lXgmTNUGlKPIWoSAHSCxqWJ69esTxYpmTZgwq77fY7RRyJvYOqeEpJq7xZgOLLlKAy50kihH09DrpA0qUoguAC9q7df5g6VhuccoAF9vn0+R6RnQsL8HfAOOIl4hKyXAU5SdR03j0bxFxqWqSkpL5gCEkhKmNXY1H8R5tw7CS5M0zlDOiWwQm7Egs9xlAck0NdTG6wOLXOdTDmFyPpSIyjkqR1xe8n4E8Nw8rHBCZi1JWgFwCHWmmvreFniPByJSxLlJY6rzE/U0hsjhEtKsyVMbZh9xSFmO4eoKUZhFDQv8X3bqYaUajRou5WKchdjpT0EOsKiWqSUKTUagW2cxRgsHmqRZwD2hth8GGPs/5q8aKYZNGXUhj2g7AOpYsCTUwVjpSVAMxy37GjH17UjuGIBGUMPy8OkmBujWjh6ZYzhyqj1uOkWpmJKQpqHfSF+G40QhQmMyRQ77P6QqxviUHlyilP+IfFENvsdrmMt6M8XTVO/WMrJ4wSQNx7Q4w+LdusPGKBK0dxmH5CQOZrb/ggObg0rQC2bYveKuKeIkSlBJuSw7wq4ZxciapF0F1D/SSbdjfoT1gyoMWyjiGGYGhfvSFCkNrGq45hrkAAHU3MIeHygvEISpmd/YE19ohVsterC8bhEjCFcxJoUg03IH3vGK4twYoGeVUbNUDVv4jV+P8Ajcv+lmYZJOdTPowSQr7aRlOC8cMpITNdSXFW5h7Go+cWklFnNmn2IpQT+4vt/wAiC11AavXo0O+NeGgtPnSGUk1yp16p6/6fbaMxKUUmo9H9PnCtMjJfZfMkJ1FgGZ9th7egiwIe1GuaFtGYff8A5i3DzU7VOw0pE0zUUFbsAK/ljC2btFJl5SxehP2HrHJkwO4Hd9dKwVPkmws5pttFScMCxo+1hBsFOzc4aQEFAvlQkknmILXpbLZ23gfF48FCEkkk2Uo1/wC2tgHsYeHi6ELAIZSk1zulk2ZTvQtZyzxmuJ8AWVFZUAnKaKJcBqtk2J3NDclo4Iq/7j0XoqGMAJIAJSGYmoLCjdqF69o7O/WBSZYMwAkKB5lCoYgDbrWlqMDgpBH6efOQCQEuW7P9O3pHEcOmywozFVylgzgCh5i4CS1bntFowUXYl6AwpQLADm5SWNDoB66xWlSU8qgp0u6WFS9L21OsE8GCpqil8ySxLJUVNmYn4bDetfeDOI4ZImqmEqJPd6UsbVeKuVaYlWhMqQkqNySbFqG5YPV/pFw4YsTCSvlFRRiSdaCn/qKZmHLipGr0FNB+dIPTOPNmYNWtDoBXXf0gtiqm9gpDC9iT1b17QKJ6nBFN9X/Hi7HHMpkqcA1tf6REyFBBrp0pTX1fb5QaA0aPhKELloTMJLknQZzfL1ZIJYbRppvGJeGlBSuVIZwA5Llg3d4wHBMSkzUTlEPJlqloSQQFEguXehNdDdo0eIxKEgzpzLmAOiW/Ik2BbU9TtpGUN2V+TVGzxGKSEuDe0YzGeIAuauXL5ljLQkBNf9XTYDVrkRn53iaZOBBKWNCxcgNWjhjpA+HSlKgUoBJsDsQTVwWLfSDPekIpPw3fD/ECUpWmayFJNt0ljQ2UOoptQiCMJ41k1GYXZPz/AB+kedzceuZyBLEBwS7pBLukWd/qYXLdPKFOXJ6G1A3TU6wsZMEpHqP+comCYkHmVlUP9pr6sflFnDJoUW16j8rCD/DvgS5sudPXQJSUpepJykkD3AeHUvES5bEElQ0FveN09l4vKIR42neXhc2cJyDV6mm2seWyuP4gNlVQ0Dsavs29NI9B8TcBRxAhf9V5WUcsoodObUli50baM+vwjPwyVAy5c8LygLTUIZ35VAF9j6xWTXaOdqV0fcJ8TlWVKkhKicpYEMTTXrSkMx4sykM63sUna9LwHw/ASxm5hypLksFGw5dX160hlO4KjJQMVPkL26pCmIDFtm0DADmfNTGxbM/xnxY5OVKlKGrH6/KAcB4kmyjVlghyFUVWva0N1YQAnmlrZspyh6OCBYVJFzYdTC3ifDhnYuSaDl+gH81h/kTYjT+zf+FvEsrFzDIU4mAEpSr/AEirAirbxzFcFmInS5qCXCquKEbwr8FcG8uacROShHlp5STzuoZQSkUSAlRFa9GrDDi3iRU2aRIUkuAgF+UObndr20h2/WVi/GSx3+HMmepU5E1csqUXTRSdRyuARXSPPsVwSZLmTEKysgkOx5vt72aPTpvihGEky5JSpamyvRqNzKL3P1J2jKcWUZ6DTMA5ygh1KIDkAX3rr0gcnIlRNQWxHguJLknNLV/3Al0vq43PTcxDjmKkzQVoITNBBWgJLF2sW+J9dRA2CkFZ5imUgBzmJf2HM310iOIlAKNDqDsR0Ove94ylWidMiVpAzg3+0WrlpoWqbbOBekUYbDhIBegahemwBZn6WqLQRMxAFKka7+32d6xrT6MonxxGS45TW/0I7P8AWIpWM3KoDoR/xaLF5VrAKbgAHQMNaiOTOGMWIVL2zBx6A9NICaGo9Yx85CFDlStdwWF7fE1NBfveqTGTjNXMBWkJAACNAQf7uppR92aGWJWJZZcwFVLZSR1IplI66btWmVjZN8il+Y5U6QpOoylnFa8tDSOKK7cv5OsymExCBNUGaYzhqDK+hc5g7WH0jvFcQvMAxQpTAuHRbZqj0+kbSVJQuWP0RLBGYFQDvUgEAuA+h29YWTvDMpIzFbqUS6ClIBYAPQ0HOmgbQbxS4yd/QDvBghAAlpD9E3OtyLnQmKPEnCwcpLBqlQAYbUe1qPpHeFqSCoqSWSXDpIetgSObfX0grHJViMgflSQos70NH3qKhwWGtjO5KePgaMDxOSUrIcgC5e7WNqbAR2VgFKJcCopWwtQl6dbxsMZw1GYlZGbmNwMz7A6iwDtfeEuVaC1yFMw+l7j5R1RlaJuIlxctEoZX5gWJH5fQgWi0yUrQQrlAszuWFjRvfYwfxFcnIlgxatvicuwuBUF9X6QNKxjKUAxU1qhrmjfl4oKC/wBFlQKt6O50e/XSI4/gS/LBK1KtQPV631r926mcNmLCQpSCoKzCocBQt6sc296GDsLx3NLq1OS2m7UvvWJuU09GxiIOG8NMupoLPv8AlIKnSEyxmp7UH4BrFeKlThQC5oXpvf8AO0T/AKeYqX+oAkJIAIeoratqmjPaHbbdgqgfzAFpL5gQSeoI1BpqA34PkFwDQPRySwJ33O341suQoq5E0qHSUWHY9HsNIZcO4KpVEKyli7uxFKknTqYMtGSHn+GvGMnmYVWVwvlJUR8QOZxehD+pOkM/HWIwst0kgT5aXUEJ5TrXrppcemZlyxgsQVpSapUBlKXAUCAoJeg2F4A4xxZc6Z5gU/w50EAZv2utvi5QBUE/MxtNbDeIJL8T0OUEMxBVS5pS50g+V4sxExWVSWGpexFn7mKsVgESkpZIBYakXdVlO7AX3ttFS8FnSGIe4YXBJpR3P0cdYlGa8FlfpTjs5UAosUlhViaAnTettTEZfGZpDOW1q7AEUBexOzCkWYkKKyFORyh9wQKnTfWLEcPZgwI1BULByXF2roIbXoFYJLxBUoCxJFe/2sYMl8UIUSpyQcqV6+hOn8xxfCpUpYUCkocFqPkOpGhY33hZMlnMoMcoJAU+1/56xqT2hWn2NuJYwzSHOj6NsWbUMKndu32CWQKEhqtbXs1G6VjmMwaZaUEJa/NdwTcaAFJAb+Ysl4YpxAQolk0LswCpbkEDZyN3+SS2rGWmM8JMlzUqFFFRKjmc1rYvuBcMwMQmJIW4IZNSAXJDj2qd/aEyZhlrSkBtSD89dBBU7HFTAXIb3f3LkGI4NMommiHFCVZpklJdQzUd6uGcDp0Nt4EnSVqUAWNA3RRDEFviqHHYdWb8GxoMn9RObnAd2ajtsD1O7RYnByyqXUgIIYEZstfiZ/iOrhma0VyZsbMri5ZJAKn5nHXS38QXwzgZmVKspq9g92vaou/pGqPBkKIACAWJSS5cq3Y3oDajd4WKwGQKzry2s1gTrQH2+sZcn42gfHTsV+UUqKnDpIAFaXckg9vR+kQn8QWmYVIJ0L9VJq703vb6mz5QYkF3qXtVtq9X7wVwng0rKuYpPmMzJUR0r2FtLjcCGzSVsXG9I3uM8lSmLqUkgEsTmBCqGr3B3buxhPhcdKnTP0wB8QZDhAVQspxcO7DldiRGnk8MYuJijzczgDMTYjaoNLXjvnHlZIErmcAH4j+41BbN0sx0iKnSxaLWIOISpqiCkpygZWBpl3o9WqanXpHODyDic83OSlCShNWpmUcwFyHN/wCGgjiykMqQkzCuZ8XMaSzmBYf6qmtGCej3cHSvDy5aESSlBcAKq4IcE3AqLXsIZJQWw3YPxicCJaCpQqEpAsCpiSWAoNfV4DTgVCcoqQqVlJQTm+IgkHKl+hVTe8avD4WUOZUuWJgFSGbQUe3/ABEeL4J1ukp/UZRXRyl3y6MDWvQ0rEc7ja29C5box2PwjusAL0A1Z6PShAvWofZozi5/mrKQlQypUBTWoLdbnsNhGr4pgShCQxUtamy1D/3cpudAHc6XaIJ4UXClKdOVSigjVjlAAU1A3SnpFIydb0Z7Mpjhy3sxA1A6ltmvAiGrMBtQ0DUNfU/nRnL4WtKlqCSUKchJFdCKPUEGp9YnN4FMGUeUSlShzJZ3NWazXr89I6Yy8EcS/DlRkSpSEcsxQIUWbMl77OkmrWCYGxcnKlyACzPsPoK96g7RsJPCDLyApLeWrlSTygWDEVcaXsGvFeI4dIWouQAQRWz0cB9dBdq9Y53zU6HSsw8vATlpcKzJOgIZLMKk2OsfTUrsdqgg/wAafcRt5PA5aMyQSw0WXvW1aC3RtTAE/wAPoEwrUorLA8hyuDVmftez9IpHljLYKozSuGpIDpOYahiaC/t9OsSTPRLHKCgGgqxtpSj+ul4fsEuVZWOwsmrAEO9G+u8R4lgZU2XbKpxUgmjMWpqNR0aJvnrUkatGb87OSxSHpmNzYVJP5WIysCrM4LEF0sRZwOXdje14YnCiUp+VQU5AtW3wv7nr0htPxX6KcwAzNqlwaFqFyXURWxdhDSk0vxQMb7IT+EpxCUla0oIpR3VdNWs9FdKE6QpXw0yWKSlTBmf4Xu40uC4+zQ2RJC0LIJACcwJBBLkVd+jUtAiVnMtIALqBdjsLi+Wr7W9UjyPpml0A1mlRykFqO1TQ0toTTpF+JwAygKzZlSsxCWeoLdXfKdqlxtYnDlMxIZyFGjgWcGmoNqanpGjxGFPmFTjJepAAQlLEKIL5asRqRtCvkpoVRtGI/wAsWZoQoZCEkuK5QgPo78pDVrTeOcNkKnKmSwwUplBgxJBKr0qBXtmEa5WGTNMyYHqcpUq5CQmxIoHSAdWTcQFNwKsnmhkqU5UQyaJZ1fR6UY7xT5k0NiCT5MwmUpSXSECiiCAUkKQGa6k5QaH5QMucZs0zMzrWnOQkNzPlLA7KdhsYfjCCelSFG7ECjhRYk1ox+K+jRFPBpawhYDk5gWYXfoCE5sulwImuW1QziZzjnDlSlT1FLIC1JSSPiclh139DC9SCFZqpDBgbkM//AJC+ot1ja+JOFCaFFRTdSmF8oJFlBiRlJdyb8sZzHcIWqafibMwSBzMwqABYFt79IvFpom410Qmycg0IfMGBsQSB1oU2aGvBsSP6hJmMkAupzYMXd6bBtzAuLCpUt8rnKwAzEjKQXJO31baA+Hn9OcpYykkS5YfK4JdZdjRmsC+aFTbiUvw0B4zKRmUlRKSo2SCxNQK11Z20NNIWeIEqlnmSyVhxsTq1BbsPrFnAuBGYSlR8xBZTuyslR6HMQCOlbhnPiHAGaCiayGsWJ5QEsCE1BzE1HX0m8Ysz2jKcPwailWXKU0aofWwBqx0Fa61h/wALkPLVLChmU2fQpZ1AAkhrOd+lH+w/Ak4ae3xhZZOrkaKau9gaPeHnBeFJzmdLSUlZ5hUpBAsC1Lt/tEZyUnrruwJGqwpKk81n3NxpUb/aBsTNb4kk7ZmZ0h+ZtD27CCZ9m0Y09BAuIQCS4BtfqBEXLPsMVsF4ZMASCA4AoVMV5CaDMzhI0uG9oOmrWCMqQx/cTYuNq9a7RDDpAQpv7kD0KqjtF8yklLU+D5lj8opubpm0gWfMZKiS4dKSHupRDDK1Cc3W4inj05XmiWGIQhIO+Y9NQzH31ieEDzZD1dcsl9whRfu9YlLQDiJjgF879eZUB8dQkv2D0V8OmqmLeq0Egg0AHMQANc1C7j3g6bglrmZ3CbjKN2IudDSmhrWK0jkV0nLbpzIt7n3g/GqISiu/3iHyO6X6G9FZ4OkBIzFgLEgAt6CjsdNPW6TJEhCvLzZtA9zTMa1Lmp9YvzHzTXT/AOKoTTVHzZQ0r9YT5ZWMlY9nzlHdIIr+4pcmrGjPud7RnuJcOAEtUywIVzFmylwGTUltG76xpBQ0pVA9OWOcfljyyWDuaxeC1sS6FOHmIWc4WkfEGa5ZyGFmAv1U8DS5MgF5jFYOW52AY2r9IzwHMj/8jenlKgTi6yJ1CR+mDTdzXv1hXFp9jDLiyklGYCoJJSLGpdgl7sQBcCA8WCuQlIdKlIDEM7MDr1BA7iuzNcoecAwqtRNNciK94EXMPkqU5zZUl9X8pBd93q8FPHX7EYPI4YvykmcoEpTfMkg5qB9KcuukWyuGeYhgARLNxQ2JUzB2JtrUjoGnCg8odZTnqWNT1i3hSQJKWDfqIt3TFpzaT/Q6RXK4fMZgplLCSGSWyuEE5dgxPqaRDi+EUsSzlUyU5VKcAjI+XKOZyWVQaJroI02FSPMdqsQ/TOYC4xLAxCqCiaU/0piL5GlYH9C6ZwsFaM7LVlCjT+7dmFQnNWg20LTGrBlFBHNlDuGDKAGvqfubRRi1kTkByxUXG9RBHG1krQ5J51/YfQn3Mcyl+AfQZXD0sRmAcKPdSrN0avu1YQcaKgFZRl1U5+BKWUAQK5iBnYAlyHFIYcMWcwqazC/XnQK+lIXY4vOlPX9KWfVSQVHuSSTu5i0X/j/otgfDZykLBop75agZVNZs13cfzGswBdWYJAblYGgAY9wAT8+zZ3gIdIOolOD15K9+sajCIFQwYZGH/nB5Kb0Ono7MkICsrlRKkkBqApOr9w7N8KXhfxTh4MtTuM1AwLAsHc6DlAFbsaVhh+xSv3c1ddNfSKMYWNKUmimwzkDsDaBB3v0zM8jBleU1dJXSj84IuaUd/aOTkB0y+UFQGVDfEzEnMdyWF7Q2wo/WHUV94L4Zh0mYp0pLIo4FGeGhNp/yFnPDeFyy2PLQtYEAsWI36xbipUubMSEpC05s1710A3Jeu5asMZ8hPlqOVL82g/uTCDwspyXr37CI2/7gBsjCy5LEkBIKlFDKYGwyuf2gm9Rpo10zFgqCZZAQobAM1jm1JINO/UxTjP8Apg65E1/3J/mGeElDPLDBq0anwJ0hoTb0D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393" name="Picture 9" descr="http://t1.gstatic.com/images?q=tbn:ANd9GcRUPfcvqSysD4PceTvWZNmoLD8tEcfdH3pmkZgcJY70NoUP0YXe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619375" cy="1743076"/>
          </a:xfrm>
          <a:prstGeom prst="rect">
            <a:avLst/>
          </a:prstGeom>
          <a:noFill/>
        </p:spPr>
      </p:pic>
      <p:pic>
        <p:nvPicPr>
          <p:cNvPr id="16395" name="Picture 11" descr="http://t0.gstatic.com/images?q=tbn:ANd9GcRAJftBGN2g1unipLlSB-iuaX7GgGos0DJQHjRgdams4DUtK_F-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2466975" cy="1847851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77072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t0.gstatic.com/images?q=tbn:ANd9GcQptUowt5R3RBb-cpOLcE1ttlY9OBtswJo19MoOejqyF5L22m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789040"/>
            <a:ext cx="2619375" cy="1743076"/>
          </a:xfrm>
          <a:prstGeom prst="rect">
            <a:avLst/>
          </a:prstGeom>
          <a:noFill/>
        </p:spPr>
      </p:pic>
      <p:pic>
        <p:nvPicPr>
          <p:cNvPr id="16397" name="Picture 13" descr="http://t3.gstatic.com/images?q=tbn:ANd9GcTApRJ9I_WimokufxLQQlchbZJn0JGVpaeRTlizwHvKMlhWdNj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869160"/>
            <a:ext cx="2674513" cy="1656184"/>
          </a:xfrm>
          <a:prstGeom prst="rect">
            <a:avLst/>
          </a:prstGeom>
          <a:noFill/>
        </p:spPr>
      </p:pic>
      <p:pic>
        <p:nvPicPr>
          <p:cNvPr id="16399" name="Picture 15" descr="http://t0.gstatic.com/images?q=tbn:ANd9GcTTEfKuLjd4COHHhjZjCegSV-u_qmvoE1iglG0r5Pjs3nGahaTJ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085184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 Black" pitchFamily="34" charset="0"/>
              </a:rPr>
              <a:t>Pre živočíchy žijúce v jednom spoločenstve je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typický</a:t>
            </a:r>
            <a:r>
              <a:rPr lang="sk-SK" sz="2400" dirty="0" smtClean="0">
                <a:latin typeface="Arial Black" pitchFamily="34" charset="0"/>
              </a:rPr>
              <a:t> istý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spôsob života</a:t>
            </a:r>
            <a:r>
              <a:rPr lang="sk-SK" sz="2400" dirty="0" smtClean="0">
                <a:latin typeface="Arial Black" pitchFamily="34" charset="0"/>
              </a:rPr>
              <a:t>. </a:t>
            </a:r>
          </a:p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Prispôsobili sa podmienkam a prostrediu</a:t>
            </a:r>
            <a:r>
              <a:rPr lang="sk-SK" sz="2400" dirty="0" smtClean="0">
                <a:latin typeface="Arial Black" pitchFamily="34" charset="0"/>
              </a:rPr>
              <a:t>.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Spolupracujú</a:t>
            </a:r>
            <a:r>
              <a:rPr lang="sk-SK" sz="2400" dirty="0" smtClean="0">
                <a:latin typeface="Arial Black" pitchFamily="34" charset="0"/>
              </a:rPr>
              <a:t> pri hľadaní potravy alebo obrane svojho územia. Naučili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sa dorozumievať a riešiť konflikty.</a:t>
            </a:r>
          </a:p>
          <a:p>
            <a:endParaRPr lang="sk-SK" dirty="0"/>
          </a:p>
        </p:txBody>
      </p:sp>
      <p:sp>
        <p:nvSpPr>
          <p:cNvPr id="15362" name="AutoShape 2" descr="data:image/jpeg;base64,/9j/4AAQSkZJRgABAQAAAQABAAD/2wCEAAkGBhQSERUUExQVFBUWGBwYFhgYFxwaHhoaGhYXFxgaGxoYHCcgHh4jIBcXIC8gJCcpLCwsFx8xNTAqNSYsLCkBCQoKDgwOGg8PGiokHyQsLCwsLCwsKSwpLCksKSkpLCksLCwsLCwpLCwsKSwsLCwpLCkpLCwsKSwsLCksLCwpLP/AABEIAKsBJwMBIgACEQEDEQH/xAAcAAABBQEBAQAAAAAAAAAAAAAFAgMEBgcBAAj/xABAEAABAwIEAwYEBAQEBQUAAAABAgMRACEEEjFBBVFhBhMicYGRB6Gx8CMyQsEUUtHhYnKy8RYkM4KSFUNTosL/xAAaAQADAQEBAQAAAAAAAAAAAAAAAQIDBAUG/8QAJREAAgICAgMBAQACAwAAAAAAAAECEQMhEjEEE0FRYSJxFDKR/9oADAMBAAIRAxEAPwBvjmIbONxSAVFzvnIH6ZKybnWNqg9ytpB7uVLCZTHiABOkUrtMw01xDELKiol5xRTAgHMdb3vTWG4qHymJbQjUIBIItANrb1zTu7XR5k65MFHi7wCliZVGaEmxBMggaCpfCMQtOUlACCCoEIEncaRa1HDwltwkpUWyTMkDaZ1+mlIx3GW0KhJURoD4YnTl9Kn2KWkhcdAnFPrMLKCkK3JAG9j5xv8AvQ/iKjCFNjKk2jYnfpR7F5jJKVqSreJAjlln50NdwSFCVrOW6iOptbQ9Yq4SSFVAhDq0EEEgxqSI5iAaMYbtO4ixAsb6X+etLStmEpBBTlgTvB629xQ/FYQKc/BRBgeG17xYT10HKrbjL/siuNstGB7QFxcZDAEkkRaJm+1TRxls+FJynb2qE+pDBSlWVKltxY2T4pUke9rV1vAthGdpsKKjv4oGaxHSuRuI6oefxToAjxA6kWAvoR5Haq5xXGuJWBoRFibEaiYNE1YTEeOVhQVHh/LoORpkytXcvpgKg2uRfUWPKrhUXYqIPAuKOhZCQVqOsqsNfny9auLbSVpTniSPykRfex+tNPEMonIIiwKfF52E870ER2oK/CrJIhIjUCfzA+ppSUsjtKiloJO8ESHDmcMfpSnWf6aDahn/AKE8FeFaUgzcDWiWIWgFIUCFEQdrG4O9o5UvF4vu43QdVQpWUX39qmMpIrQLDb6EFRAEGZMzylKbnlRt/tkEYbun0FRKRlJsRaD7GdKjscZbzQFKCiNwCBGtydxFQePYYO+MGQmSU+EddNTtpWinvaoX+hxvEJcUHWFFtQT4ikZrRBKQTY39ZOlRjiA6q6ipf6is/n2MjUepodgUFojIfGoAZRoE8zHlRjB8L7tRUoomJ1JKeh253rSUq7ZNEPD8CWJmQnl1tRBvg7KbEgOEnKAZtJkQf1R73NGMTiDGqQbbjeIH+9DgoNplZDhkjMNYknXXpXPLLJ9A6RD4zhW3GyiIVm8KimItpa5t6XpPZ7CFpsEAyqcyrxAJAsem9qRicQ4rxhxrLcwUlSh0y7RSBxr8RALgOZJg3IsbSfsCi5cKQC8fxuFAd6IBmAADA2zKBB3/AK1B4rxEKahJzbglQ35+V9ajYvDFSiFEZUnWed96lsMNiAgFUXKVJk25SmKEoqmOhnh+ES4wc5sMpMEZgokg+hEeU0WxnDm1gAFJBNh/hSYCR5UIxAVJypWiL+BIII2zAE9dt6gjibzRSPFEm28m8e5+dNwlN3FlV+BfiXBsqMwJWsEyCIlJOmm3PWKreMw2VcLEETNyoRNjqffpRpzjagAsTAMG0K6fc113tACAFtphRklSRcbb2iN6vG8ke1Y42mAO4WElSQQmwnmJt5jrXSDlE2IBnoNgY9b9aN8T4i27KjJTElN48xCh1tFDXsGtptKwJQTI0kTYZhM22JH7VtGbfemaptgxo+KJt1qa46NByjlUFIJVJt8qPL4AlCSHFkKgEC295Mkmbi3rWsml2XKgchyDqekUtDomCnW2/wAr067gMiiDJCTeL33vUVQk/OlqROmXPslhkJdBBvf/AEm3KvUJ7H8TKH0pIkGdbx4VGvVz+t27JgqJXbaVYvEQ25KX3AFZZFnFnlcVzguEKGcyQEKMnMTpewirf2uxi23X7CM6oIsYzHUmqOoPYhJUATkm5Oviiw3A3iksjla+WYZLvRP4kh14wATkF43kazFxQR/COkpSUqmYPVXLlVowiCEZUrV3qRBTaPOdYvAifO1cxfFFMIjLnmcy58MmOe4j6URm46SJUnWwG9xTEISgeJASYsDB5yT1primKWpxYKAlRAAygwreeWlWjDYhaiAEgpCYKQZzQZ1PSPaiDvDW1A+CJ3TaZ9KXtSe0VHZmDrSQBlWSofmBEX5jp/WrxwDEuJYzlImYCsokiBF48+tjUrCcGaSoEtFSrZs8SBGsG141qVi8cVNqSB4swFxoCDEQfnRkzc9ItuwVxZ5vENypPjSZSSSBMgxExeL09i+KZEAEKBgWgfQWj9qhY/hbmZLf4d1DUqhNvzKvrrRZ3BtZU51IJsMydCeWthrrWdpJEbIbHGAb5AFqi4SDIgbRNR+LYpzMlSUk6nwjYWMW5bGBXcThAFgpVkby2mTba/npRNhpzQ5leGRYRbYkc9vOnaWwpsCY/HBySMxIhGpNxFzsCNOX1oDhknvbXym5BGx5m1X7HBpSchQ2pQEApklMg2sYF411qjtv906ooM5TMlIuJgyOWuldGKXJNIaVIsS2H1XKc+YQnwmSTuTUUl9sBGXpA89484pHD+0i0KJzqJ5AAaEWuNwJolg8el/xOLUDJIAsI5FUTrFZuLXaE0V4sqQsFCSDNgCTHNMRPvRIOKX4F2MWATf02sdj0peKxBbfzlJQRKSk3BmxUFb7VIwPaNSnMigTeMwtE29ok7UScmugZJwOGUhvMEJ7xUk6KUSSYMzoeVS3VZQnNmkiTYSeQJny504tTKApwELy2uPWRGusmmuLwptKkwUqA0gSPLyrCnJlJfhDxmMlKvwzb9uYA+dAcbjBlMrIOW0SYOwUY0N9KNcPAjLl/NN8x0HMTFr08zwhtxfNIgSbkkJiJ2F5t0rRJRex8HeykpxhyKMmYIFzqY5eWtReFFzvQUKShUarMC9tTzrSk9ksOkHwpnfreedec4LhsOiVJzHLlCjdUSYECLbVfvjTpdmlJJg5hKwlMoBCQPACVSo89ep1OtNPYVRfSSFeH+VJgTaOgFyaSO0R/wCmEp8JsokgExp4iB9BFSsPi1hCC4HAQomLBMH/ABC5kTbp1rmqUezIU+9IUGwmZiYyiZ3naq9i+GqSzmURKjmJAO3U+e1WR/iKV/hgAkapAmxAva42oZxYZmUFKhKQlKYMydCOVhqNqrHadDTZXUMgJJWrQaTJsSIPtM0/gOGrdShSggNg+DPYLvdMoObUa0LfVInf7mifDkhDUqklQVlAUFEdco/LfnfcV25LUddmktKwyltrDBWUt5jcg+JKRljKNySRJT1pprjpUM7ibKVsRBgiNp208ulV/GYklchSoI/mnXUTXcIySsIzQDBCiIGuov8AOsvSquRKTaJHE2VKfIykKWuQDacxEc6dKRmmylZohXiiNZJ3n3AqTwlwF4pIBQk3JE6fyzopQETtNFVcFbUhDhMpVBWCPyxMGR4oGh9KpzS0xtkPFPnKpakkeEbRKtDY6C4qvBiSSJjX57UV47xQueGQEyYAMggaGTeem0amh2FAABMEa5TMH2oxKo2EdKyRwFH/ADSBmBur/QuvUT4bxVtL7IQ2ASFZiQR+lekHSIr1bK38NI2zUO0WAzqcGUKlatfPmL1XR2VGXIlKQDJJjfpy5TV1xzJ71ZkDxHbrUVbZ5ivMk2pOhOJVUdklAkpNpGvID60vGdlW3B4hKxF7Tt8radKs+3WmkNQSdzT5O7FwQB4f2eS2qUAgDqfcA0aawgGgqWhdemjvbGoohPcOCtdKhOcPIWCmdPKIBHtfSjQPKmnHo3k8qToHFApzAKUdNYmdx1ihOM7IlRzeICDYERzmIF9qsWH4gFE2INtovGnpFTFKtRF19FxTKlw3hBCQCneSNZP9f71IxeAXk8AImxBmNxsfX0FHsNPLmZ9ald3Ip3bthwRnyOHPRF0zMayYNhYet6Zc7FuO5llQKlKJCpPlEG8ecmtF/hhrSAQB+1aLI49C9aRmDnYp9KiPY9QI/rE1Y+FdmlNlJNj+qCYJgXuPuBVoxOKCQSbjemmeIoVGyiJI86UszktsOC+sHucASqSoAzraN5H35866jgac2eLieuo16aRRtKaRF/v0rLl/SuCKJ2oZdJQGRCBYgaEle4A53nf0qQpopAaABUkaCYjrOsGrTjsSlCScpWf5Uib6bVTOLdqHSSlDZQganKZF7ERG9tYNXHJyfFE0kxbPDFQfDlINp5Ry110rxfUzPegJBMBRVYTNz0sLxuK9gu1ClJMBS1JtlKIP2edEOLcJTiWQloAKkE5tYE2T7xR7KlUxpp6I3Z/EqdaTfMozreQlcGPcH1FGMbwxTiClWVINiIBJuD9QKrnDsO6yrDtd2rM04VExbK5IWJsOuuw8qvIZmlldO0DimVVrs6UlSpzFRGXNpaIMDQiLHYRTmJQ4EkrREg5vEFGAAfeBVkeY6WpspSRdIIn/AHNY8m3sXEqS+GILZUhopWoEJJPiM8/vnVfXwJ5SUKTKEBPM3IMcrz5Vqqcp2pXdJAgC32a2hka6GomJ4/gLyHLoM2Ph0k3gGNva1GeznCUhJWpoqWD+WYm0iN5PoK09WEbJBgEjTSljDp5D2rSWZzjxG1ZkXE+z7zgBSz3aIBSgbDVR8V7G3nSMF2Rd73I4Mu8g3hOsR5gX0mtfdw6VC4+VNlkWAT7Ue+SVCrRSGOEOCAoE2PiN4E2AnSOVSeHcLfR3hQkfiJuVWANxIF+Zq6d0I0FRV4ZwqPiAGgAF9dZ8vrWLmyeBUP8Ag5TjcuIhdwIXqNsxi23OuDsA2R4lKSTbKLgKI1zanyq7tIIFOjDnpWiyS/SqKRhPh2kYlLiXAANEhE/pULkqvrr8q9V0LCpt716rj5DSopOh3ibyg85yzGKhJcuZNEOJL/Fcn+Yio5SmuLJuT39B9iQ4djtSV4sAeIiL9NBTi2xtNQX0yYWJ8xPpUckuwQFwnb9hSshKmr2LgASf+4EgesURxHaJKXW0ylSXBZSTMH9JMfpVIAPOuY/hLS0FOQJ6gAG5v8ppfCsCywCG0AA7i1hoD019609sPhTphJLvvSMQ0Fa6dK74I0rqXk+gqVk3VioaawgST7mnXHcoF64vKdBNcKATtFPl+Cr8GnOLobSVLWlCRqT9P7VCwXbLDOGA+gHTxSj/AFxT3FuHh5pTYhMx1tIMdPOq7xHsq0sN5UFBzQsTNhObXy161tjcGv8AIpJVsN4njKi73balLEEFSUlSW1mMoKkyLifK1Q/4N8uSoqsZteeVrRtRfAsIZQENgJQLgD9+vWpPXSpc4/DOUVIGNMrzGZg8+Vre81JRwtuc25AvPK3pUnvR0pcgRWUpL4HFCkpje2utIecny3rndTYGlJYqbRQyyyEi0AEk+p1rowrZpS27dabdURbL7Um12A4GWxe33zpfepFxpUZtrNsUnrTzbKRr5VUW2A5/GJNeGJ5aU26hMCB7VxbU7mhtoNjin68iPOmP4e+p9afBAFTzbewPKVvSm1Uix9vOu93sJpc2mOhawPKon8aJsJ1v/vTjmHsdTTTWGCZhHlN5oWQTRLZXJ1/tTi3ToNqhrfMxAB86fC5rRSv6CHUu7RNek7xTcm+o5U0UE3Ftr03Ohjy3Mu+1MrftrH3alobIF64XkggTc/Lz5VPOxHgTzi169XTiYr1O1+gOcYB75y5/NyqHrz119KJcUYBecJP6jUFSR1nnWWW+bv8AWJ9nmxeJtSnU6wQOdebQfKNOnWvFBNQ3ooiuJBP59By+5rwY0hXrNSSOk+YpsNGdIqLA8lvSVCnC0EiZBNcXEajpUHinGmcN3YcWEd4SE2JuOZAtW2OPLpDJ6W/sVwpAiahcQ40yx/1XUNToFKg/+OvyqNhO1GFeWEt4hpRNspMH0CgJPlW/B1aiILKIOk00cPJ/MaUttXoNqWloxpeslNv4AynBwIm1OpQBaZrpQRTalbWFJy/gdDhbHKkFtWmteUs/Z1r3dnmfept2A+2mOQrqlmLG/wC1RCwdL+c3pK0xFzy2v662rRTYrZPg73pURrUUpMak/wBa4EQPzE7/AHFHL9HZJWkbUhwb2NNtpAvJ/akhwAxJ9tann+BY4DFKLk6j5V3N5GkBIP8Aef3pOUgEn78qS7jAkAH5A72p1SikageZpsuKOhSRU20ApIB0+VOd1G9RXELPL0ppaHM0yMu+xpJi2T1K5kV0Im9ulDy2RqbTc61xs5TM3IPL6Uf7HbJhY53PW9cU2BaYpsYoExm8XKb+1PNt35/d6STHV9HEhXP50pSwNYjeuhuB0++VJWkGxE9IoTYUd70fYpIjYewri0DcGkLSj9QN9Pfai2KmLHt516nEgfyyPpXqbUmOh3i64fckb/cVGU1qRHkak8ZRDzhn9VRW1Ec62yT/AM3f9JrZ5aCNSPLbnTTuEJI8ZA3AMU9JgcvnSSj0+tYSlG7Q6EowZH6j9eX9/enD/mM701cG5/25V1143gCq5REA+1vaZODbEJBUbATHrWZYr4hYhZKUlDYP8qYV55jeeop34g8T73GKufwxkvpbWPWqkXROle74+GMYJ1s2WkTUu5lySSTqTc/PU0s/KoLTkEmnVPV1AXXsj2ydQtLC3ilpZCStQCy3JgKTm2mJBkRfateYwCGR48S+75hv5ZUCsc+HWFY7xWIxKUqQ3ZtKtC6bgkHXKLxpJB2rQ8T2rZVooARz9a5csE3pFJL6SEccV3+TullN4VHtMaU/jeKIT+dTaTyLiBH/AJEVmvaPt249LbSihrmnwlXqLgVWRFSvFi+yZRi+jSMeOIPPZmXUIaSfBleSoRoCQgqk73kCaseEx6gkIeygwIOYeI77C81ijGJKVhSTlUDIIsfeiv8AxHiFGS6uecx9KueBSVCaVG1JWom4t9KS4kbka+xiqv2C7Ql1tTTiyVouCTqk9eYPyIqxrxmXVPqbCvJyQeOXFmbJCEW1pCcKlO3XU0K/9ecDhSphYRAKVpGYHmLUVbdkTl+cfKpaolNMcKE8vlXglI2nzoRxntcxhiEuk5iJyoAUY9SBtuaj8H7ZM4hWVCylR0StME+REj51pHDNrlWiiwKWOUV3OP72qMEqFwPWvKQqsWxD2VJmR717IBoKhi35iTUjPItIqbsB/L1vTbiOgNRnSv8ASQD570sOObxa196bSaDkLWTsAb14o6AE6/tXA2ZkzPQ29qdT9yKhoZHawqAqSAVfzb+pImKlJKRATExTa0je99hXiBGp9PpStrsY+HAPOm3sUnVSwAKSWyR9/vXAwCIInzH3NFt6Btj4eTrmBjnTDOJBsYGsCdQN4NNPqMQgAkajz5e9CFMYhLohKco1JMz6Ratou0Q5NB9zETvb75/dq9UZCVkXhPPeuVnykO2TeOg985e82oS625Bgjof7US448r+IcAhQn1B5EH9qgFZ55fSanNSyStfSmtgxnAYoLJLiSJtlkehmpocc3B8x9KeUVbH1H9K8gHzrJyv4TQx3qrz4b7m/pNIU8pN1Ra4lWu/7VNWoDVGb0k/KonFUK7pQQnMpSSACDCbESo8+QE9YpxVySKowniOJ7x1SzqpSle5n96hLvMAmN/60XCGUrASVOqJAGZGRIUbXGZRVH2K1DifZrD4fBYgISkK7laSqPEoEZjJ3uAb19Hl8iOLjF/TT6YmHK4V15aaTlrqKD2CxZ7lKAYAUpXqYB+grsmoGAd/SfMVObcFIkbExS0mnHx6UxQB0G9EOF4YvOpbREqMSdBzJ6ChWa9FeGuFsKOiiIB5A60AanguyuEZatiVoJEKWgpC1cxN8o6DkNaGKGGac/DxmJBSZOZ1KgfMFMHyrP14lRABJgbTSM9Z+u+2K/wCGus9okASVBQF5yxbznL7VAxnxBYQklKe8OwmJPU7JHOPKsxLxjUxXFLms142O7oNMK8T7SOvLUshtOYyQltHoMxBUY6mo+F4842sLTkKk3BU2hUe6agE025XQkkBfcP8AFNYTCmG825T4QrmSOdWTgPakYpBVkyEGCAZjkZgfYrIEORN4mx61YOxGOKMSAASFJUFAdElQJ8iPnXJ5HjqUXxWxSVmrlRAnbqYHuahPcZaSqO9bkTIC0kzsIEmsn4xxhx8grUTFo262+XpQ4jessfgxW5MEkjYeD8aDylglqc5yoSqDESEnPBJsfOiScSI2HQnrWIjFKVYkmNOnrViwXbh5tKJhRFjN8w2vtTy+EpL/AAFJI07+ITpMetdEnlHSaD4THOvMpcbWnxC0gwDuDHK9EGXSElbriUJQCVFO0X36A15Xrd8fpC2PfwxOpFr7/SnzbrVSR8SG1T3bYCcxSMx8UCD3iiQQlIEn0AoHxD4ju5vwCAn/ABIGY+ZkkT511x8Gb7NFFLs0ULnRJ12vSnisaJJ9qyg9u8SfyqDd5MJBkn/MDHpRvs/8RlSEYkhQJ/OAAU+YFiPK/nRPwJpWmKqL4F2vP1NKLpgeEj/MIoaeNKUCUIKkf/ICnL/5EiuOY8mcwSEjUqWkDa+sfOuJ459USTUY5ChZSTB+deoE/wAfwzYzg5jMQjfnc2PnXqtYJv4yb/Q7x/D/APNOm91Axe9hQ13AOEyDbr960c42lw4h3KmRPONh6UHVhXTJNh/mE/LQfdqjKp+yVfrNWkLQwQIAJPnSHULJESANRGtcZwa5Bzza0aDXrff2qahlSU/qV1+grnqadj4oZaKgd+s60pT0aH3pL7h0zQdxBNNrUOU8z0++dZqEm+h6RjPa3BljGrAGUFQcTvGbxfIzWodpEq/gHyYUe7VeLwRrVO+KmDAUy4IkhSVX0IhSdP8AMfar4xDuFSgrSe9aCYKr+Joaz517GZynDFP87Hq7MQ4ThA5imW1DMFOJSoTEgqAIna1Te23CE4bFutNghsQUAmbFIOpubyKRwJk/xjHMOo+SxP0qzfFrCfjNOW8bZE/5Vf0UK9KU2s0Y/GmBQWtQdKKNmSKiobR3aY/NKs3lbL+9WHinZ44VvDqUbutlShEZTMx7KT6zW7kk0v0GDHHKihZJtSnXNKv3YHgbSUIfcGZxU5AdEgWBAj8xg3m1Z5cqxx5Mluiid0c2UggzBBEEGdCDRF+1Tu2x/wCedI3ynTfImZ60NVJSFHfT0saqEuUU/wBGczUkqpGauk1oAoKrhNJSa6pVAHs9JWbUhaqtPZLsYvGJLmYIQhYBJEzbMQBPKPeonNQVsCqk1N4VjChaoMSgpnlNap2l7INYlACEpaWn8qgkCbWSQIkaeVZMxh1JeCDY5ovtf9qyw545laAcd5U0pwjSn8YQFqAMibGNetRlixrcQlDt6687SGdJpp9VAzTvhc+VsPIUohKVJMg8wZ/0g1C+J/GylSMMhZygZl3kmTYHpvHlVg+G/CSzg0rP5nTnIOyYhPyE+tUz4rYTJjAvZxAPqnwkfIe9eVial5Un8ABcPxPhCAAQtYzCLmIIEi+WdhuBypvEr8avCEX/ACibdLkn3Nc4KYUVHRInmCfSuQCSdPKvWEzyV0simUKvUllpTi0oQCpSjCUgSSeQApAXLsLhsNiEKQ7IdChEKIzJItbmCDV5Z4NhEBKLpSjROeSSRqqDf1FRezPZP+HwyUqLZcMqVM2UdE3TBiNRytNShjAREJdUnwqCUyZAnQiR0ryM2STm+Ic3Fk/DJYQMqYb/AMliQL7V6oiAV6tKaO2dJSSPrH7ivVye3MtFcx7jzJOLXDjifFeEggWFr1GThVqEpSpwaQR11NyPSJq44ngbK3itaQVeZjbUTBIi1qkYThzLSSlKQEkyRciTrY6eQrqfiOUm29EpFIaway2FMtIUgTvlIIJBFxsQRFQ8Kp45g402jKq4zkz52vtoa0heFbUCClJnW1NL4SyRHdNgcgkD6RTfhqtPZRnGHxLqXABhipJ1WhQMH/FJFEM6ZV3n59QhJPLQkJudbTFulXU8BYP/ALSB1SMpnnIpk9lcPrkMzMhRF+sG/rQvFaVAqMb+JKUu4WQILbgMm0ggpMbnVPtR3gZa/hcOC4UrDaAR3kGcg1HLlPSrZx34c4Z9spWpxIE+ML011zAyBUzgXYjCYZoBtAcISIWoJzKtrmCRrWnpk8ajfTA+eEt9xxO8HJiPMH8TrVs+JTaV4ZC0qScjl42zJOt52FDONdmsUOIFQYGZT8pQFBYkrlKVRqNJJrUu2/BUjhT61MIQ6WhmSkjKhRUkm8AKg7xeuiUOU4zT6G1s+fOGYbO4hH8y0j3UBV8+JuJH4SJSVDOq2wOUAG+5B9hVU7K4AuY1hAIQS4mFEEiysw/LfaLfKjvxSxiV49TaLhlIbtP57qcN7/mURflW0oXNS/CSpONQEn+aSPIGPqDWx9nXkM4Fj9SlNgJQMsqUUlUCdIvJJgDWspxuCKW2VHPmUFSlSYgBXhKZ1SQZnSZG1bF8IuB5sOHXUOhSZQ2VSlJbJzkpzWIKjeLWGutRnx80g0Z98QeGOIeQ46oKLqLkCEgptlTuQBkEm5ubaB9PCu84Ol0AS06szInKpQSqd9cp96tvxs4W02zh1IbSglawcoiRlB2tU74T8Hbf4aoLuC46giBYKSibxO800moL+DMWcFIFFOLcGU1inMMDmUl0tg8zmyg+tq52h7PqweKcw7hClNkeIAgGUhQIB6Gt7ED2014prbuzPwsZVw0IdkOYhKXFLGqDGZsAEx4QTqL51VQO2fw4xHD/ABk98ybBxIIy8gtN8vnJB57UlICmKFa78OWsuBBVIClrUDsdE66HQ26Vk6ESdK+k+C9kA3g2mCtacqEZgkgeMeJRkCZzE77VjnhzjQAZ9KEplZERN7261k+F4QVJUvvEKdWCptCVIIQlR8SnFycpM5Q2PFKpMaHRuPceTw3G4lD+cMvYcKwyUpBR3gSEqAR+UElIvFt9aZ+CfZpSWXcS4mA4QluQLpTOZQkaEmLa5TWOHD6rd9hSMifQQSDYg3H1pbhaS0TnzLVokAjLzkkfTnRXtUxGNxIiIecty8Z5UwvhrbKcM84la+8Kl5bZVJQspjNM6pg2kAiK7fgAAKi00obUS45gAlaXEApaeSXGgogkJzqRCo3BSodQAbTTvZfgasVi2WUz4ljMRskXWfQA0AbIGCciFd2CQABpNtExEaGByFV34j9nluYfMW1gtGc2W2VUBRnoQkz51rP8Ggqzb6C+1cxXDkONrbUPCtJQoTqCIP1rzoePwlyTFxR8yYxlpppDaJUv8zrhBEqUBDaAf0oAuqPEonYChjznhtRjtRhnGFqw7mrSynzA/KZ5QZ9aBrPhr0UM628md7gT51qPwzwyA0paUZniSCZvlgQEjbW9r86yoqnQQBWx/AnF5hiGztkWP/sk/tWeXH7INCZZ1491CkpLDqgdT3aiBadYia6njBSuClaVWkZZI2E8hVxLRn+5qJieENrBCkpUDqCkEE+RFcD8XWmFFMxPaJsK/EWUGJ8YKbTGir7fMV6rmOHmwFgBAAMfTyr1Q/Ei/rCgi4xeSVeUwPlSUpg/oHpepNcIrv4lDBZ9fMx9K6G/TyH709lr2WlxAYlU/l9df3roQRqfrT0VwmlQwF2veIwrkEAkRqBIm+sffOp3CFqUw2Va5RMxy/wkj1oB2uxoK2kSoeMTkN9eu/WrK4rK3tYftvWSdyZb6RlSuGpe4nmAdH4kwXlESk6+IEaiYIPKrR8TOGNLwQbIjxDLBMjnF/rP70F4c6HMXoEyrSDHU3J8/WiPbTEQUJ5be1YrK1Fs2cE5JGb4Psu2XUrcK1+IFQOWFdD4ancZ7FsJdOSUoWMwEi07aG3mTRhh3eRH+Ua+tSMVipIzJT5ZR+0fKs/+RP8AS3ihfRXuL9k2sjKm3HBYSFOZt75RAyjqPate7N4kKw7Y0ISBqDMCJsALxyFZ4trMQAPSNPmYq49ncbKQComABqB8jetMeeUpUzKeNJaK78asGp1nDpQgqIWoyJtKQIiI+Y00Oxf4VcJLHDxKSlS1Fap6wBEgRYDnvc1G7YOqW4AJypHsT5UVwnEe7waYsYtff3mtln20Q4aTMm7WYdY4w48lClpS+lf5dcpQT6SDehvbPEO4vGOPFpac0CIJ/KkJ2HSry8klRUbknWk5N416is/+W76L9H9NG7NcRLuFZWU5SUJlPisQAP1AH5e9Zz8UGMfmUVuKVhSbJRCAmREKAUVLmblVugo7wbixaQQNNhSOJ8SW7YqtymBVLykt0R6m3RjuCY7t1CwCSlSVBJFjBBjyMV9GcL4xiXEpLmEU3mAJIebULiZjMDHzqhpTPWtF4H/0UQduQt7CtYeR7HVCni4fRriZQuEvMsrQDI71STHUJKSB5yKnYZ9KkjLEbQZEbRFNYnBJOZRAUSIuAbfe1A+AOJaUttICUySABlEk3gAU3NKkQk2Yd24tj8Vy79f+omj/ABstOdn8GczfeNurgZk5oK3MwiZ/kPtR/tP2cZfddlCJWsqzBJBkzckKub71W1/DuEjK4k3Jukj5gn6U4+RB6bop4pIG9o8Fl4Zw5wiFHv0eae8zp/1K96t/wLOHBeKlJ/iDASk693Eqy85MTHIUA4n2VxS2W2RkUhoqKYVuqJ1FtKn9h+yGKw+KQspCR/hW2SQff18q1WSMlpkOLXaNuypO1cdROlcSLDWoPEcUUJJGvX+1ZypK2Lsx/wCN2BQMU0sEFS0eMAX8JgE+YMf9tZ0MP4CTvYXrYeOcBRiHUOKEqSTEmQZ2KVa86G8R7OhSChDGGQOaQoK95NTDyIJUaPFKgVwn4fMucHdxKVBzERnASqciUGVIKR+spBJnoOte+C+NyY8o17xpQsYuIUPoaVhuyGNbSpDbwQlQIIDiwCCIIMI30q5fDrsAMK6XlhKlhMJImBNib7xb1reMoyvZnJOPaLz3d9HB5KJ/rUhtJG6/XKf/AM0ruKcDfMCsVCgsZUXNo9Y+gFep4NfcD9xXqOLGPqVXM1VbB8UdVxDEtlUoSptKUwIALYUduZN/6UfeWZochWSgulA1CJ0p3NalyGPFykqeqEVmTff9q6+qwqeYFW4tg1LxKVX1G20339Nas3EXYZWI/SQBPoKFvOGTepeLX+Eo7xWMdWW3dFI4PwtSXwSQAk68z099ad7SvFTpTuYH0/tUxbhBR5/1rmKZBcUYvIv6Gub5R0crlYHdahAyz59JifWku4NRTnGgH71MwyB3hH+KPYWqayolF7/2qYxsHOgUnDmwIgkciTM6RRDgLpQUkjUW6084mXADoAbbajam+HJzISo3UdSadVtCu0R+NOBTq1HYAe/2acU6S0hBqQtsXO8/QWqEBIH3y/rQ0/8A0CLiWCNNNJ5+nKuNNEyOen9YNE8M0CkyNCY94pWCEuBJuAFf6yK04jcxkYOLC5jUTrXDhDlvE2gefpUxpX4ixsCI6X/tT+MbA0tYUcULkBTglCdBrby2q79nnj3Imgbot6UU4Wrw+9XBUyZytBfE4iBVTaVClKnfnRriizB8qGYdkZBbU3q5uzOIBxa5Wo9fnSnUREetSVpAcNhrHyFJYOZYn+b942rnSOnkNNrUFDY+X9tKIcOVCwQAN+uu4qDh0+JSt71NS2Amd51/7RWuPREmXZgymgvGidAY+/70Rwp8FQ+JokGeXPpXTPcTmXZVnU2k6zfr78qjdzEi08zP9KJ4dNlHkDHsaGYhA70+Z39a5nFHTGQ+w3N5HsYHSrXwRaQgAADyFUrDLJMTaDVj4Qqw8q1xUuiMhakmlVHZVUoCupGAmK9XQK9V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600400" cy="208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ttp://t3.gstatic.com/images?q=tbn:ANd9GcQSzd4lH5C9DzBi41tXrp9za8THGh8sHCPmtdBHEo-YUysQle1e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060848"/>
            <a:ext cx="2884030" cy="2160240"/>
          </a:xfrm>
          <a:prstGeom prst="rect">
            <a:avLst/>
          </a:prstGeom>
          <a:noFill/>
        </p:spPr>
      </p:pic>
      <p:pic>
        <p:nvPicPr>
          <p:cNvPr id="15367" name="Picture 7" descr="http://t0.gstatic.com/images?q=tbn:ANd9GcSi1vB3knbFw1cpLFjlTg0R086gVSmQ6CvB_kbPQKOBU9au8xdO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56992"/>
            <a:ext cx="2980165" cy="2232248"/>
          </a:xfrm>
          <a:prstGeom prst="rect">
            <a:avLst/>
          </a:prstGeom>
          <a:noFill/>
        </p:spPr>
      </p:pic>
      <p:pic>
        <p:nvPicPr>
          <p:cNvPr id="15369" name="Picture 9" descr="http://t1.gstatic.com/images?q=tbn:ANd9GcSS-YntsTl46utOb7VW9IzE7pxasG_TL-mIiE26m459q8zz_lK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3079523" cy="2132856"/>
          </a:xfrm>
          <a:prstGeom prst="rect">
            <a:avLst/>
          </a:prstGeom>
          <a:noFill/>
        </p:spPr>
      </p:pic>
      <p:pic>
        <p:nvPicPr>
          <p:cNvPr id="15371" name="Picture 11" descr="http://t0.gstatic.com/images?q=tbn:ANd9GcTO3BlJhtBU9MZe8Sy2ohKXRrAkb0nl_uHCeXb9uN3wacTK-eO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9715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51520" y="260648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 Black" pitchFamily="34" charset="0"/>
              </a:rPr>
              <a:t>Nie všetky </a:t>
            </a:r>
            <a:r>
              <a:rPr lang="sk-SK" sz="2400" smtClean="0">
                <a:latin typeface="Arial Black" pitchFamily="34" charset="0"/>
              </a:rPr>
              <a:t>živočíchy </a:t>
            </a:r>
            <a:r>
              <a:rPr lang="sk-SK" sz="2400" smtClean="0">
                <a:solidFill>
                  <a:srgbClr val="FF0000"/>
                </a:solidFill>
                <a:latin typeface="Arial Black" pitchFamily="34" charset="0"/>
              </a:rPr>
              <a:t>žijú </a:t>
            </a:r>
          </a:p>
          <a:p>
            <a:r>
              <a:rPr lang="sk-SK" sz="2400" smtClean="0">
                <a:solidFill>
                  <a:srgbClr val="FF0000"/>
                </a:solidFill>
                <a:latin typeface="Arial Black" pitchFamily="34" charset="0"/>
              </a:rPr>
              <a:t>v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spoločenstvách. </a:t>
            </a:r>
            <a:endParaRPr lang="sk-SK" sz="24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</a:rPr>
              <a:t>Niektoré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žijú osamote </a:t>
            </a:r>
            <a:r>
              <a:rPr lang="sk-SK" sz="2400" dirty="0" smtClean="0">
                <a:latin typeface="Arial Black" pitchFamily="34" charset="0"/>
              </a:rPr>
              <a:t>a stretávajú sa len kvôli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rozmnožovaniu</a:t>
            </a:r>
            <a:r>
              <a:rPr lang="sk-SK" sz="2400" dirty="0" smtClean="0">
                <a:latin typeface="Arial Black" pitchFamily="34" charset="0"/>
              </a:rPr>
              <a:t>.</a:t>
            </a:r>
            <a:endParaRPr lang="sk-SK" sz="2400" dirty="0">
              <a:latin typeface="Arial Black" pitchFamily="34" charset="0"/>
            </a:endParaRPr>
          </a:p>
        </p:txBody>
      </p:sp>
      <p:pic>
        <p:nvPicPr>
          <p:cNvPr id="17410" name="Picture 2" descr="http://t2.gstatic.com/images?q=tbn:ANd9GcRnsv2bhxt_t4yg1B8jGQJGwOjwhp5X_ei81AZthIiz6LK2ckF5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096344" cy="206047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299695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 Black" pitchFamily="34" charset="0"/>
              </a:rPr>
              <a:t>Niektoré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žijú v pároch </a:t>
            </a:r>
            <a:r>
              <a:rPr lang="sk-SK" sz="2400" dirty="0" smtClean="0">
                <a:latin typeface="Arial Black" pitchFamily="34" charset="0"/>
              </a:rPr>
              <a:t>– samček, samička a prípadne mláďatá.</a:t>
            </a:r>
          </a:p>
        </p:txBody>
      </p:sp>
      <p:pic>
        <p:nvPicPr>
          <p:cNvPr id="17412" name="Picture 4" descr="http://t1.gstatic.com/images?q=tbn:ANd9GcT_7Frgkzau8yJE3a9YERga4REXF6uHByUjJzm4-zfvfotuUgJR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3024336" cy="1991022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79512" y="4941168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 Black" pitchFamily="34" charset="0"/>
              </a:rPr>
              <a:t>Niektoré žijú vo väčších skupinách a tvoria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svorky</a:t>
            </a:r>
            <a:r>
              <a:rPr lang="sk-SK" sz="2400" dirty="0" smtClean="0">
                <a:latin typeface="Arial Black" pitchFamily="34" charset="0"/>
              </a:rPr>
              <a:t> alebo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kolónie.</a:t>
            </a:r>
            <a:endParaRPr lang="sk-SK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4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QACAwQGBwEI/8QAPxAAAgEDAwIFAgMGBQIFBQAAAQIDAAQRBRIhMUEGEyJRYTJxFIGRBxUjQqHBM1Kx0eEkYiU0NfDxQ1NzkpP/xAAYAQADAQEAAAAAAAAAAAAAAAAAAQIDBP/EACMRAAICAgICAwEBAQAAAAAAAAABAhEhMQMSQVETIjJhQoH/2gAMAwEAAhEDEQA/AOPx6heKhAmlyeMljUYvbrbhbmXHU+s1CXbBQ8CpLeJZDnd060qQy9BNdtYSzfiZAVkVcFjXtvd3iHfDcT8nHWmmOTymhiywyC2O9NVzHGDgGPIGP8xrOkUXfxN5a/xJZpcSHH1ZOauahdzCBER3bg8oTk0FuWde/JOTz0ouCo0WHJ3NnDMM8c+9ZyjVMpZBMk97bvnfOvT+Y5FePdSNjNzdE55DZ4ry52vIp84q55yeOaZfxmPYhZvNxlst1+RWqp0Q8FlGucKy3bcHGCWFTzx3M/oF2pzxxLQeAuX2lj8jNWGRep7DjNHXI00XbWO9julXzZNoI9Rk6f1o7cXGpxIHkkZocngA9Pc1lYGVp0MnGCCeeK0cks0tjPHI6l2GF2e1RNZBIArdM27bNctk8Zkxg1auZ5JY1UXUhCAc7sEVWZIdqpLG0bA4IDcmvJ0iKMY51xuwAwIP51VJsD3znhiZWuJd5OOp6V5A0gk2tNJJkcKJCOaZGsqgMuHO7GBzSsUJvFaSMyKSQ64PFVgRctdUuUjuIIZHDN2LEn8qHPPdt1nk69Nxq4E/B6mWjzGAeAeuKZqcEkd6Rt3GQbhtpKrBlNri4yD50gPb1Gn/AIi6IyZ5Me4Y0hBKHGUzx2/3NSeWsQ3STxKCfpU7mx+VXgRa02W6/ECSWd9g4OWq7e3MqNJ5k5jTGQWc5Y/FDbWS3S7jWAM7E43OelSajZrEDhXGOBlsj8qzcV2EVl1G4BVIncDIJJY+rFTXl5MRmO4Y7jkkMRmqdtKUZS4DDJAz1FPCkxNGuCV/Wr6q9AeG6k2qrPIcHnDmpVe7Zg6yylex3moxZsbRp0PC8MO4NMS4dY1wxAHHWir0ATHmTxsgnd7jGVUntVe4aSPb/wBTIuEHVuBn7UtPnVb1GXBYg8npzTr2BmYuxUsABtz1qap0MaN5DMbkuAcD1kE/OKYHmgnQysw6EDceRUChpXLBeB1wKfFFJM31A44Cs3+lVQE1zMzSel2Ck9FY1AZJfM9DPj5Y1JtRW2uHL9SF44qeGBGf1r5ceM5J5pYSHsj3S95W/WlRJtPTPB4+DSrPv/C6QBeIkgsV5PQVNGFjBXgnP50+QM168ZwQJDg/nTUTMzEA8knJ71rdkJFuKWV0kBhPq+kiqrZ4V/qHQds0QDv+FjVSFGOcd6G3CMszGQbATkDNTDLHIcrECSOQAE0QW8ht9ONq+RkZXuM1GVjt4g5LK4xyQDzSmKzQx+dNGpYZBKEH+lTLNDWEUbuJnOUXgDOAc06JDe2ciklp4QCg917irFuDHcBWlHlk4JU9ajiRbK48z1Fw2NvQYqmyaK8KBFy5y3YU5hlBlkBz3qe5AwSqABjn2wDTHjUQncCD7GmnYURWccT3MY8wbt4wWHFaeeIRxiQgcjHXHxkVkbPi8iJ6BxmtpfNusmEiKFK5Ck5+1Ry7QIzJjSS4YEHORh88GmTFlLqUG3HBxUumSlroIRwQeKrXJkluXHJHfbVq7oG8D5pQQgYFecnbXizMrMFkOBnAP+9MkB2ruxgDPXmnyrEVjC9T6uO/xTCy8zySFQZSspXhCOH/ADog0M0+lBxL5M8aEsfgUN1DUI2/DII0HlJgkc9am0y4nmR44ow8YGTuPas2nVg6AbeZKS0js3yTmm7Dgek0etxClwgVIgB9Qbn9Kde2EhiWGIKBkneRjdT+RAog7TLZ1vIpGwqBu5HNEtUVJok2szYJ78UPtIlS8iVyd27BwaI30TRqRDjaDliT2pSf2QUgEkghYNsDYbvUkxMpSSPcWI9XbmlJCRESEz6z3r1z/BQcgY6LWv8ARFqxlIsbmNxkyDg55BFVBbK6bFlXcDnJBFeWvD4DbWIwOOtPjZxcsAoBx/N0pU1Yi5p8RgK70B6+rGCK8lOXeSU5du3ap7GXzGB3KTyMUNuYikrEZOc1EXbyFEqxIqbfNXJ5wAeTUYO1lDgg1VVmXoTT1d2PJOPmtKHZaOwvnnOOKv2YRl/iHIzjBPIoUjfGfv2q5ZvhxkA57Gs5rBccmihgVolIZQMcUqfBIvlLhAOPelWQUzH3KsmqOGP8+adEzyQOSP5uG7j4qW92nU3ZVzlAwx8rT/wd5+AVEt5Nv1Fgtb2qRJc06IPalZpdoA4JOKorGhlPmSHYuTlhkMRU1sfItX82Qgg8A+1VRcBwY8elug65qUnbG2Wp3ItopJIxKxJz7E1DPtmiQOIo/LXrk5/IVKJEjjiDkAZ445AqncLGWBYkKTwfinFCbJpHhZUZCW24JHuPapjML0OsERCAcZxx70PicJnccp8UR0u4t47adJAQdu5BjrRJUrQ07GXIEdlDKBkk4O73pyOssSSTRkjqfVjNT6jL52hxMkQGJNxPtQ9C0sCB2IAHAFJK0F5PStn5m6FZVYkbU3A1o7i3uTbAMitAFOSw5GB2NZS3JS/iIHIkH+tdBe3klsi0cQ2FTjJx2qeTDQLRibA+ZcqkK+WQPqzk4r3ULKRJjlgqA9jk/nU1tsjmf05cfSwPFQ38rm4WYMn8Vemfyqk25YE9CaKBmhGcLt5YjrV+axtUtVkjyXVAV3UMn4jtnj4JB6/ep9Qknkk/hnKCNVJXoTihpusiYNnmL8OQcZA46UX0WSRFkVQNpi7/ADVe0jVrWRJUQ55yw5WvY1ZIyE5BXHHtVSaaoBiSFXIQqdpPXvU8Wp3Ue6MT+lz9B5Aof5WSMOBnmpfJCjcGLUOK8jTZaE7Tzj6d7cZxipniuVXy5S2PvVK3jkadCAxUH2orqkyqUUOBwOKiSp0hMEycDawK5OQc9a9fcbf0gFffNK8UpHE5f6gen3qq7llCLwvXnvWi0Ik06by7pC43ITgj4qa+g8q7J5KN0yaoxyFWHUYOeKKXMLXKCcf4YTPJoe7BEGlv5eooUBPUY/KrStHidp4yXP0lW6CqOmzCLUIJGTID8he4ozqipC0jRRhEYbQP70pLI0AHcb2KdD0zT4yXwuB75r2O2LY6/wC1T2sIwzerhfVgcVTeAH2dlLcYyfLVgcORwDVm3WIR7THvmRuvY/aqBkbzF2NwRgDpxVud8GKPy2jCjjPWokmylsLRS/w13RkH4FKoobsLEo3E4FKsTWipPe3cMzRhkiUxryiDPI96bNPIzNFvkZFAwC1Xb5hNewQlEO1N5b3oU+55GBKgZGce9WqZndE8k8TowZFJPA4HFVEtgGZ9yiNSOTSSBZpQu4Afzn4qd7cIpCSDGQFyOGzV4WEG9kOoyptiUr6guc+9VrtgrRenkICPan6oCbjG0ZUYyPilfR/4O0dIwTinHFEtiH8SAMwBqAFjKirwM4xVqKMNaLnGRUFqCtyCQNqtkinYPwHUhjliltWXDR8789c9BQ4RvA5BZtw9+9Pg1BE1J5JGYxPwQO1Wb94Z5I3jJK7exzk1nlOilTKEBYahCcBhvXIPfnpXR7+5/F2jQpGEgKk4BHpIHtXPbVR+Mjbowcc1u5nFzaskcY4U7m7dKnkeRowEGdr4YdcArXjxrNbFkmUPG3KnsKlW2xavPCQNrnKjrx7VFZxxzSSgEqXQnnsRWt4shhCKFC9njbkx7mGM5HzQ4l45Gd34bO0Y4os1q0KtLGBgW47/AMxoUqTbfWwHsM5pRyDITIWOWkDDuKMaMiTW1yZEGNvpNDIYDINsrIgJ645FE9AaQ3Vxa7gY0U7Qo60T1gI7As4YzmONCRnIzViORVj29WHsKua1bzBDJGCqoccccUHi6jLYOcU19kLyFjG8L2/JCuR98UQ1O2iMYbjevU46ihDzSm6t42bcExjFHL6MLIqlsB+5qHaoYIvIvM0qFowPTIwyPmh7Jhtm3oKLTIosWi3c+dlQPtVURlVVACcdz3qoyEwfLGBnnnr0qexmYBkJyhHemSLmRlyBXqRMATGwBxzz1q2It6VsfUo1RVjXJOcZJq/qh3ymNzzjtVHQNjalCsnBJIz17Vf8QoZpUWI5eP8AUiof6GUo8G3wuRKg5TGd3zUCkqGdcjgg4NSxJdWzZWE+oYLZqMerKSMQp5x7mmMrys0pVmPIHtip0jd8MpLj364qJt0ZIU5Uj2qewmeKQMjBc8EN9JHsfinLWBx2X4oD5a5pUTj09pEVwjKCMgBSw/IjqKVc1m9kNziGeUjb6YwoY96BxSH8LcegfWCzD86L6uqxzubmUKAOg5J/Kh1tPaLazOtqSCwB3OTVw0YsZaRMtwzFSylN3FWg1u00cIJ2q4OMU97pXvkiJYDoUX6RTWLtPuiGDGcqccn70PLyUkD9X2/vKSRSoG7hR1qK8f8AiIN2CF4PsKsn/wA7tltI3kYnc+SefepL68FsUSO2tjhcbmjBNaJ5SM/BUgaQwsmVGfYU7T7Z5b5lOQ4BI9PWprKea5Vh6AVYEBUAqzcSG2kkeaTfPtxjstJt3Qwd+7buSdx5WwcndIdox96LWVlbW9mfxErST5yix42/maDzXJJ3SM0pPvwBVrT47hYluW2+UzbRg9CPinK6yJF4eQpAgtt0ynJZ2JBP2o7BNOluJwQIyuWGeuaBAjzkOwBpDtGfajqb47ZokYEH6R0AFYM08ACcNDpzOgURsx75PNB7EhL6IvkDIzR94FjsAGZDnLHPvQqCNZbtHXlgQSM1rF4ZDWQvrhMVuI0QOzAbtnZR0oHsjcelH3DvV/VUuDeSSD0RkAZJwCKFDzFZkjJbPQ04LAnstlF2hjgAf5jRLw3PHFPPuxI8wCKwHCGs/wDh5Wf1ED7mjehr5FjdycM6EHFOf5COwvf7XieMncrek4rOC0hgbMil9nJA4o2LrzpCiqDlc5A4oLrLbZCIm4kOTipheheR8N2jS5jt1TDZ4rQ3g8+LKxliqbiM4rKW9pKSGGQK2FtIEtbiCUYnnjCxjGc+/wBhU8lLRcVeAHLEI4pJfpfghH6gf3qDeHuFiRS7OAB/xWourCO/jEl+xcxRBfQSoA+APnvUGg6JDPbi8lDxuZOCpI2YPGP9alSVWxuCsoX2iGOwllW22tCQJOckg+4/2rNTB0wu0AHjjqa6dfEW9rqJupi5uo9iP2DAYAx+Vc6lXLgttYggupNXxSb2TJJaLGhYj1a3yMk5xn7Vd1YLDdB1YAq2Gw3vUGng/vaB2iVF3cbvtUniKFAY1RTuZiWbFW8yIsoB0EhCZcY53HpUHms42KxAHzURdgxHQkYOKktopfrib8gO1XVDGq8xwPMYqO2eKkgRwy+Z0POahuNi3A8skoccniis88U6IuwLIMAbe9TJ0VHZbgmlSJVXeAP+6lU1rbqLdN8rK2ORtBxSrmpGtgW/ZpbiUDbvLknJpoXy7AJktudcgdBVjURbx6vJC0Q+rlg3NTQfhpJZiiP5UXqbLe1a9qSwZLJSUA3+/JPq7Vfmw6ttXBTA6YyKoSLELkmAysx5wV+atTSlG2RYc5yQ3tRLNFJpFXzSjbclWmbBz12/815eWjyXEaQ5w+QC3QfnU8EU0995zRCTB9Rxx9qn1m6lLpbgqsagFyPemn9lRL0V7UpaI6wHzHIwZDxg/H+9RzehX8yMMvBY9/1p1sTMF2ABScDdXmpkxxFBjBwPmhfoGUHkSQBFTZjpzmn2MjCTZnt+lVwVb2zVi1CtMCRyBhhWrWCVsJ3KuWh3lSAwxg/NaSMT+WQu1WxwMdRWekjAWNwTtBHTr1rS6Vvkjf8AEQ75WbCHdwPua5m8GiAerJIkBaSJWVPbpQ7Sp2ur+ONEigA6lV5rSh2ut8UsYjO4gDdwwqvoPhqeTVXePYkca7iXbGfgVUWutMl3YJ1VJ5b2RQVcLxnPShklvdR4cjv2OaM6npGopqNzJJHsh3EhiwwR8VTMIiBzKA7nhcFmFXF0hPIP/DXP1gZDHqTRu0tJ7TRLky7Va4IAGecV4tgotnub64MQH0owwzY74qCG+a8LJKDllxH8YpOTaFovaXGUtzJvPmBsbcVFqBjt1WUwrJKSeW5A/KmabbTSPgy7UBBOPmpdYjESyRuucEFcdqj/AEN5ByyGYFpXYMCDx0rUQQTyg3KxM+ItkZHYDlj/AO/asrBIgfYEyxBHJroGnXQtLWwhMLlNmS68nJpcrouCsdotn+IRdk/EkZW4jZMHPuG/TrRx9K8mziQS+XCWLSAR7y2B0Gen/wAVR1jUo10K7gspTbzBFEcqryec4/Om+GPEl5a+GZLZjJcX/msyvIv+EvA4PesWrVl2/RFNYvcW09o8LNbyHarH+U5yM/aud67psmkahJbXCN5i9+gYe9djs72S40qFZlVmdyzsOhrJ/tRtIZEttQUKC38NiDyPbNa8U80ZzQBtFjmazl3jGzIG3gHFM8QDfbRBcCUnkZ4Ne6HJHJDGgbIjBB9q91UCQRrkYHUDvxxV39iKozhiw5yBz2zXsYMKttYgHuDTzGGlww9Wc9aSeWwZXjJUHkZxWtlJFOdWLdyOtXLFdgEzj1Z/hrj6j7/arEFhHIPNjKeUM7Y3bDk+3PFTWU0zXqiRBGCNoG3gD4pSlawCVMsLaRyje8pRm5KkdDSq6jXKrtABA6ENSrDsaWwLdx79TvASMLIxViKgtJi9vdq6jG0D+tW9Vezhu7sO7vMz4wvAFeWEls1pdYgO5UGdzda0v6maRWkBiuBE0xUjDenvWm0uwN5bmdwjBpRGh25yazyu0xiZIY42HHTJIo3Y3n/TraxNIohYyvIvVXzwAO9Z8jdFwSvJVlt7yPU3hghd5TyQzADFOstLOpzsLsMjKxzGTjAHv/Wicdl+MWSQKVOC3HJJ9y3c/an6WxtWFwrEpIuxX5GWHODnis+78bK6IAXumy2upTRxo5iSRdgXnAqpqQdFyyA4PQirFpfG51ST8Qjl5HY+lsHOc1PdTLM7Qh888JKMg/mK1tqSszqzNSSFvqVRj2FTaeTLeQxYHrcKDjpk0Rn03ETyz24ixx6H3ZP27VRtTFFdROpKlXB5571v2Uk6JSpmx1TQHhZTaSAxhtrAn6TVux02SHTwXlJiALA9Mn3o3a6bJfPd3u8x2szqyAKAzYGM/Aqzb6bDLbtAgPlqcJtP0/OfeuFyejo6rwZaWxMyrbROqXs0ZkjQDkgf71Ha3m/yVXesqnaSx7jtRTU9Iu9N1aDVWPmxQLtJU4bbz19+tOisrTV7ZdRtRsdnZiMdTk9fmhMcoqrL9prNlq8KWWt26ohB2yKOmP8ASgN94fGm51Gxga4iLEJLLyQPge9QX8E1ohQrggd+Mj4qZNcntNOaCWQSwHB8sc4I6YrVSejGqYHuIk1JY2dFZ/Vkbxn9KrfhLiS6hX+DEEwApODtpwkl1W9W6A2yzHYiodpc0eOjRM4aORROh2SpgjDe5z170X1wPonkqmGCxijiikBblnfJwfYc+1Ub+aK5g9L73xg7aM+KdOS2t1ljRhCsvll9hHOOQP6UK0+O3tb2ObzC0UjAK5H0H5WpWFY6TYGgtwLlknBilXBCspBz7Vura4uZJ7aK3GHgh2zlgNqk9B98VK2n2lzcwXPkLJdSPw7dsdOKtfgryCSQQJvj3EmT/uPvS5J9mVFdQLqmjKyAySSF3b68/n09qJ6PpUEduskLPCxXbuRv7dKJCxnlR4THEUGGimDEk9iCD0NEo9NneGGP+EkKRncAmXZiTjHsBUW6ooBw3Utmj6eysWjUtFL2cE/6iqPi/T8+GIHkkYyBhuJPLVrX0IwxLLcOGbgpx9P/AM0N8TRedZKscWY7d1kOf5ucEfoaccPBEso5/wCGFASWNWDAEHBHNXNQjWdvLcbCDyKOz6QNM1MJHChgmQMjeWDj4J70Sg8PWl87SmNhKR1Bbn8q1lK3Zm4nMbuFDeYRWxjJz1NXodMeUJNNELeJV6MwG8+3Nau/8OTSt5dvcTRlfri4ViPg4GayWrC4tma0ltZICnAVzz9/mqUuxSVFG+RWm3S3sI7BI1Ztv2wMVfsbi3ihwZZXjyAyiMY3e/PTNRWcVjNZFZkkN0CSpB4q3pln5Vz5hBKsMMgHWqm1VCQRS6t4lCLEcDp6f+aVXxDGwyqRke5ODSrEXd+jHahNHLOZmjQZycHqDVfT51i8xkAyVI555q9qtpNLqskaxFYV5z0GPeh1uss10YrfbjBByOMVvGnATwyzYR3E92iR4MjNgGtfY+Flv7427XDRxxRCQopwZWJ/0rM6U89rqUUsa+tTtUHuSMUf8P317D4gaa/wojym0MMj/esuR5tGkFao3Y8PQKlnmOIvFlVI4KqRyM96zWsW9lf2t/Z2Esf4y05ILngKckgf0J+1at72Jrfz8MAw5KnHFYHWLmw0uWeazLXNxcOGnJ4O0c4yOgPH6Vkmmy6aQDfS5LLWg0mG3qWRhwCcdPvzVG8idHLZeMk5Jx0rUzuLzw/LqGpJktMrRKjcqvA/0rO6kJrO8lsJpHeNGBQZ4KkZH9DW0W5MzdIF+ZJHMAkze5O481d0hVutTt4pVjkDydhzXsljHbXDRzeWTGxHL7S3t9qk0eOK11OCeZEUxyA4WTtWkpKmSk7OwaWJDpKgo6mQlBwCF9u9LTbdrNxEySTM7HJXGF+5NMudbtdP0RJWeNWdwqZPXvmjtpNbR6bDcuyyF03blOQQa5WbxWAD4hs5QuQheJhzjkigVjbfgvORPof1ogGNp7itpfXEbQNhdpI9A9sissupwW2oqMrwm3GKVoHjAO1K2j1C0kSTCzKchwcFRWffRp0ktlkmjCnOw9Nx7c1t7yyS9WaaPKxyDDN2B9xTbbSrP8GsMzvNHncmX5B9+BwKpSohxM74X8OW7M0zzsZYX9Hq+lcdvkmtJJcWk2mXd1DOJTDGVVd2DuHY+xpi29rav5enxeUB2j7/ABk5qjcaXDiUbSHf623dfnP680nK9hVaH6RKdf8ADb/vSAJLvIiUk4dcdfyP+lC9TszbGK2sRjD73Ynlj7fAq1ounrp8yIJCV5ALN/QVMo87XXVlKqoBUjI3fNDl6KStk+nEW8IuXBMy7iU3dKJ6RqsMsrbjlZOqHHBoddWhXOCeQenU0PtIjbth0Y5OdxPesuxqopm61C4tYrC6uPKKtDEW9C8sPj9K88E67b6jpdxLHG4aFwoL46NQTT7xriMwzgsCMcnGRVhYYtPs5IbBfL3/APcW5/OmuRf9IfHRZ1DVPPvjECMLwBUdzEJtKvGYZYqQAap6VZSZy/8ANzuPetNdWi/u/aB9/mmtWJgmWGSWLTZPKyyIBIOxHFXJ9NWF0lQEBupHailpaqIk4yqr3qa58sRbSMmm2KjNzWrC6BDn7DvUWv6XDfWLZjUSoCUJHQ+1EXwZR+lXFCPEFIGfkVKZTij5+1NHt7kxKr7R/iEcc1a0YuLhfwzmTeOUYYYf71of2oaEbK+jvrckJOMOAMYb3rLQr5VoWCgzR8ZHYGuq04IyrJojIqkhgcg85FKgaazdhQPNYYHvSqc+g6MDXt08kz5kc56seN35U6OWHICq2NhPH+arF/DNLPHJIn8R0yqovb7VPY6eVnQyoQhQkg8HP2rftFRMs2Q6dK81zbMWwQ3A9q1k1mXkF3bgednEwAzke/NAY9MhlmXy3ZEJwGAxz8VpvC1m7G+s/MZmj2upPOR3Fc3I1LRtC0aPdC2jFFfdlMHB6e/51lYtKWeZZJFxBuycj6h2rXaZCJrJkbCsCQw9j8UMdJDqwtEQiFAGBH83xXPlM3WSjc6QJLGc7m2BDtToPih1xprajqw3QEkWyZf3YA/2roMtiv4EccHqPevLDR1jvPPYYyuD+VWpNYM6tnKfGOlSW34e6c4EwIK55yP+KE6c0LyqhAJHCk9PzroP7SoIjb2UbvGgDMfV1/WsBFZkMfL2OQMgq4NdUJXCmZNfaw+5/eFgLCVVBQ7oCzEBScAjPsa3vha2vhpkCXskBiiUBIoGLDA/zH+wrl9m04ULtbIIJ91rpnhe5f8AArJKVCNkE/NYStKjZYyM8U681pG0NtHvmwckYrB6RDe6zqYmnL+TGwaY+/P9K3viLT1vLSQQjPGcr1JrzQbOHTNHxMAGmcnGOalSpMdF+WUJbYj9KAdMcVBbKvkruwoxnA4/WnXCbVK8lSOlKwXz0OQcA4x9qixtCt4N7lgpwxySfap5Y8ghQoHbAqURhBjqD2zXpAOM0WKgZ+GJn3lcFRjPvTzaD8V5nG7Awfir7xgHPOT7GmIp3qp7UrHRHPFmLlCR3IoZIU3kyEEHgMR39q0ilREwobc2yXkDRumAc8A9KTwEXkp2NqxnEquBGBzirm78UHkX6Ym2DnqalsbKKztdgJwwwFzU17EllY20MSgD6j/akkVIfCdoCknPvmjysr26rnPFZ6Nt6qVz8ii2nh5FJyBjua0jgyYR3iOMjOKHXM7sxDHAzxVqYllGRyOKFaizIvA7/wBKGND4x5k209qvgDCjvmqlomLpj1BFW1Qk7hzQlQWYr9rAJ0uJl6hwMVyzzkgIjT1qT6/n4rov7V7wr+Htk+tuQBXN4LfMqoWBLHoK6ONLq7MvJcFpKeY0V1PIb3pVaWzKqF3tx96VA7HW97i2gmkOyN1KegdPbmqdpIX1Tb6iAm13J+KRhZ9JjiVcrFOyN8f7VGkx/fkEcGBEh5A7nHehRWaFei/5sSapbhRwhAC5J5PxRrStTXTPEbSNgQ/TISeMGgUqLJrEUsciKBgrk96ffJ519cIzKcRhjgd/eoZR1KdAr7oSNj85FKCMZLEAkHrQnw/I0+iW+JPM2ZUnPQg1ctJH3ujA7c4B9qwls2Wgwr+YiKffmrEsu2Ir0OKq2iiFXdhu2ivVbz08zqpHarRL2c2/aheRPfQ2g+uCMF+fesPbSp5uSMjHqrR+PGa48R3hUZA9GflazixRwwZaVS0nYL0FdnHXQ55foIWfo/iDJDEDA6Y966X4YlifTUyo8pmKsM9q5tpQHpyBsPfrXQ/C0yS2MluqKro2cqMAg1hy7No6NMiiMNGw3ED0k96rX8IlhQccHBA7GnJMxiUtjfG2ATSuXSW3YQ+k8lh81jIqOyC6YiMLkn5qxaRCGAZHpIzUUSGRAX7VPfyrDaLg+pjgVNeSmxzndyP1pq84pWcscqBehFWfw2eR0+KKEM42jPSq7H1kqO39aveUQnI6VVUKbgIrDJ7UmNERZw21wcfFSXUqWtuoAG8jp7Cp2iG/BYcVnXke81G7DscwTFcfFDWATVhmxdpZFaYeke1Tak/nuCw47D2FeaaEW3d5PpjQsf0qWZQ8UbjHsauMcESlbKNhLDM+2GQFh1XPIrS2pSO1dm4ULkk8VzTwr5g8TSFyDvDjGeo61uvEBMHhq8ZRklMYqlhEv2ex63aTytDA4dguRg9qpXl3I0rcLs9sVzew1Cewu4rhSCVlx8Fccg10MvDe20d1bHKSD9Pim1aFdMKWEyyOrZGQOaKxgANxisXJf/u7ULUvxHICjnPatdbyb4twIII7U0Js5V+0mUvqkRYgKsTHJ7Ems1pkKC089RmQ8Bj7Uf8A2mQML6GUn+GNyEfnWdkuvJtVSEeroPirh+SZbLrXBzxyKVUodzRqxVsn4pVVBRbuoDFpl9tdQJJRIB3AOKG6VEkmrMSrHsT0xRZYlfS3kyxUxLjd1oPeXback3lY86Zzg91GOtELdoTwWJLyzTWfLcoiJ6Ce2RT5Zo5dSmMEm5XtyAw6AisvboJZ40Yn1uAT9zWvjtYILtVjXaZLcjaoq5wUATbNT+zy4LQ3FtIwIyJF+x4P9q0XmeXqqWuP8SNm/MEf81ivAMgTUwiEndCy8+/X+1a69JXxRZEjh4GAOeM9655LJsXdeuXstBv7qI+qOFip+aEfs71Ka/0R/PYySxFjn3HWrvjW4W18JXXmkq0sYQADOSe1BP2TujWc8WORJg/YiqUcCZlp7xLi7ZpVQSsxZhJHz+tDLxplSWRIbZ028NGoO0571d1G1K6tMEwMSMvXtk0CzJbyYDbG/mHuD71pCPoJNPYQsJZJIUdiAAeFVcAnNa/whLKdSaN42XchIP8AmFZnTpI7iMReX60Odh7/AGNbrwtAlxfeeiuvlLtOTkMT/wAVnPbKWEaXydsB3YG7mqVumy9kjOMMowKz+ua9MvjCztwStrFIEwO5PBJ/Wj0JZ9eZQvCJhvseBUSiCtZCUcSiN3JAUdT9qDX0yzG38vJVgSPnmneKNTMbRaXanEk2N7DsPavIERp0UMPLt02s/b5pV4C/JZsLZ1eSaVcADC/Ne61enToLEKQDPOEYk9AQf+KuyuptSyngMADWZ/aM+2HTUKnAYtn2wBQkK7DtxcvFp13cO3+HEW/PFc/0bxFcQatbfi5zIWfhR/KvzW11Aed4Supm+l4Ru+xxXLLCMzamlxC6th846bRVqK8itncNqsdw5BANZKZDaeL7+Nh6LlRKvHA4B/3rW6Ywe3tyzAkqASKzPjKM2niKznB5eIce+GP9jUNYGnkKSZ/cl+w5zER/SpdPkM+mK4H1IrD745p8iBfD18wGW8pqqeHHb9yQgf8AcP6mgTMt4PQz+IhNzuKOCPzxW98Xhl8M3axgbgnAJrM+G4kg8UXUcIG0A4x2yQaN+PWkGhOq5G9wpIHamlgUso5PeFpbSKRBhwuce7HitDoOqSWLQq3MbqBMuePuPmhbZTcpAwFABH25qWyaOTYCcendk96sV+zY+IdP/GWWYyBInqjY84NXPAOrm+tZLebAlhcoQe3/ALwag0Sc3WlRF+SvoPzj/jFA/CHnWvju/jC/w5d2fYYORQlkPFC/aXCU1CIMP4fMi57k8VzqW5CygblbB+kdBXUf2vW7Np1vPHvLLIUIHsRn+1cotYossZd27so5Na8UVVslt2WXmYsSJXx8UqniykYUxoMf5jzSox6GFWkFppQM5DhVIVR/N7Vj7qaSeaR3zljk19PQeDfCsQX/AMMgcqu0GQluPzNQ3HgPwfMWZtKhBI52Ej+9a8fG4bMpSTPma0tpJp1RFYnIzgdK2xssy2sgbLLEVCjndXZbbwX4UtXLwaYinjOGb/eiMei6FHHsTToCM55TJ/U0ThKTHGSicV8BxsPEFvAhBCo7Px0GP+a2esN5Ov6WoClWLjI7HbxRm90G4TVHk0ez0+0timAy5DsfninJpF2bCUz2lnNqBIEcrNkKO+OMjvXO+ObejZSjQH8eWyXHhljIWCq6E7BnvQD9mkUdvc3flvmMbM5GMHmtrY6NrMU4M8lm8W4MUcFxjuMd6LXuiW15MrH+CAMFIECBvucU1xzaBzisHHvFNiI/Ed1tIGZd6duDz/es7PZCViHy77ugP1V9HQaPYx7T+FhkZTkPIoZgfuajl8O6RJI0j6bZs7ckmIZrRcUl5IfJHR8+6etxAyxywqvIwF7D5NdG8IwmCyZTgnzCc57Y4rcr4b0YNn922oP/AOMU+bQrYootFjtwP5VUAGplxS2Ncsao5dqug/iXa6EoSd5yy5PYdK1VjCI2a5IAeRFZj84rQpoNlGga4tIZJOdz4z1qhcWsokkigjLAAbQo4xUPjkiu6eDJeWs13PqDrkpI4XPuMD+1VtWkksvD7PGhYSSqrke2cn/StbrGkSJaL+CtVA6yKmMk9zioZfD73ulLDOwQ7gxjI5NT8crofZVZFGgm019nXep/rQv9oloLiLTGBwcOoHZuBwa0trpckFq6m5jXeMAbScHsavNawXDWpmAke3bdHuXvjHSqXHJkuSTsy+38V4RuliT/AOhny+pGMHH6VzK0MMUnlQrGm5gVHOTX0Gul2zkuEWJiMERnaD9+1BbnwT4fluDK1oysegSTAU+4FN8MhfIgH4Sut1m8e9S8cnQmneOrYH8DqLDKQsVcA+/I/wBDWgtPC2mWCSy2MDC4YY3tKef7VBe6bqV1aiMpC8RbEsMh5K+47VD45LBSkmVNLaLUdOlj3BUnjx9siobKH936elpIwMyg7sDjNGU8LwW6brK6MTHGQyZGB0HHtXlt4fmNyZLu8hlUHKDyj+h5o+KeqDvH2ZnR4hZ6vc3UpjBlCg7eu7vj4qXx3P8AidKhEDenzsOO4IrcnSdMI5sbZuMEmMVG2kaWQ4NjAwcgsGXIJrT4JeyHyJ+DhToTOI9rMhXO4e9ThWd40jQEooXAXrXbTpGkkf8Ap9rwO0K15b6NpNtOtxDYQRyqcq6rgg1Xwv2L5F6MF4cie301VuFMZZywDccdq90O3J8QXt5Mm0BiiEjGeeT/AErod7bWd9sN1Cknln07u1U30bS2Dj8PgOcnEjD+9S+GV7Bci8mI/aTLF+5AGKsxlUqpOC2K5JdRsjLIQMkcKBwpr6L1Dw5o98qC7gLiP6f4jcUBb9nPh4u7eZdYb+XzBgf0px45RYnOLOFmSRjln5+aVdwP7NvDOTkXX/8AX/ilWnVh3Ro1Jz1qQE46mlSrQBFjjqaZuOTyf1pUqAGhj7n9acGbH1H9aVKgCZGPuf1r3cR0J/WlSqfIMfub/Mf1pOzA8Mf1pUqfgB0bNj6j+tehm3fUenvSpUmIhmdgp9R6e9UWkk/zt+tKlQMiaWQHh2/WvVkcnl2P50qVAIdvYryx6e9PDMDwSPsaVKkhnvmPn62/WmmR9w9bfrSpUyfJ55j5+tuvvSWWTB9bfrSpUB5PfMfH1t+tOSR9x9bfrSpUDZKkkmw+tuvvXiyPn62/WlSoELzHyfW361CZHx9bfrSpUCG73z9TfrTGkfP1t+tKlSGQzSyY/wARunvVZppcN/Eft/MaVKmCGedL/wDcf/8AY0qVK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941168"/>
            <a:ext cx="230722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ttp://t2.gstatic.com/images?q=tbn:ANd9GcTLPwVH1E-563CvRI2TKzhCyQiLtFEM80xMmpOhiXIgpYZTMT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933056"/>
            <a:ext cx="2463591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9512" y="47667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 Black" pitchFamily="34" charset="0"/>
              </a:rPr>
              <a:t>V každom z prírodných spoločenstiev môže existovať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viacero živočíšnych spoločenstiev.</a:t>
            </a:r>
          </a:p>
          <a:p>
            <a:r>
              <a:rPr lang="sk-SK" sz="2400" dirty="0" smtClean="0">
                <a:latin typeface="Arial Black" pitchFamily="34" charset="0"/>
              </a:rPr>
              <a:t>Môžu žiť vedľa seba bez konfliktov, ale môžu byť aj vzájomnou hrozbou.</a:t>
            </a:r>
            <a:endParaRPr lang="sk-SK" sz="2400" dirty="0">
              <a:latin typeface="Arial Black" pitchFamily="34" charset="0"/>
            </a:endParaRPr>
          </a:p>
        </p:txBody>
      </p:sp>
      <p:pic>
        <p:nvPicPr>
          <p:cNvPr id="18434" name="Picture 2" descr="http://t1.gstatic.com/images?q=tbn:ANd9GcRdhQ-U0j1QVnhxtUtRwdTPDdv3DJ3Q5REDlzR_Hz_VtV0uD99X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228620" cy="2160240"/>
          </a:xfrm>
          <a:prstGeom prst="rect">
            <a:avLst/>
          </a:prstGeom>
          <a:noFill/>
        </p:spPr>
      </p:pic>
      <p:pic>
        <p:nvPicPr>
          <p:cNvPr id="18436" name="Picture 4" descr="http://t3.gstatic.com/images?q=tbn:ANd9GcRY6lMVngq611bGKSdTFo6CxLIct6NXSvaf0ncNCtDjH8kMX8-Q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1"/>
            <a:ext cx="3168352" cy="2108395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TGGmD2P_mecu7OGbRgPkKcVLlfVTlIjvRSoHfP0PpkeNIdk_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132856"/>
            <a:ext cx="2808312" cy="2103524"/>
          </a:xfrm>
          <a:prstGeom prst="rect">
            <a:avLst/>
          </a:prstGeom>
          <a:noFill/>
        </p:spPr>
      </p:pic>
      <p:sp>
        <p:nvSpPr>
          <p:cNvPr id="18440" name="AutoShape 8" descr="data:image/jpeg;base64,/9j/4AAQSkZJRgABAQAAAQABAAD/2wCEAAkGBhQSERUUExQVFRUWFxgXGBYYGBoaGBwYHB4YGhwYGBcYHSYeGBwjGhoXHy8gJCcpLCwsFx8xNTAqNSYrLCkBCQoKDgwOGg8PFykcHBwpLCkpKSksKSkpKSkpKSksKSkpKSksLCkpKSkpLCwpKSkpKSwpLCwpLCkpLDUpLCwpKf/AABEIAJ8BPgMBIgACEQEDEQH/xAAcAAACAgMBAQAAAAAAAAAAAAAFBgMEAQIHAAj/xABAEAABAgQEBAQEBAQFAwUBAAABAhEAAxIhBAUxQSJRYXEGE4GRMqGx8AcjQsEUUtHhJENTYvEVgpIlNHKywjP/xAAYAQADAQEAAAAAAAAAAAAAAAAAAQIDBP/EAB4RAQEBAQEBAQEBAQEAAAAAAAABEQIhMUESMlED/9oADAMBAAIRAxEAPwD2ITSpRGoeBs7GKEuZUPihgVg65hTzjfxBkYRJmUsSExfU8Zhngg1eaew+kM3hNYViJgKQAkXL3UYU/AD/AJj9BD9hstEiQpQA82Y5f70iOf8AK/0qeLMzVMnkJNhYeka5dnFkpQkuCAonUknWIMRIqWDu5fuIjy+WT553Cg39ofoPMzNTLlkKIcBh1MC8knFKjUSCoFm5xWXgFql1TNdR2ifAzeEOlgjc8+cLDGc3mkSLFrh+bQtZkvzR5b1KAtzZos47ELxCaRdlDTl1iHMZJTMchmTYw8pXML+NCRhi6TUHHzMa5XIsjbheIMzWryju5b5wQweEqUkbhIH0ip9T+D/hbKlKxCljRMsp21V2gng5Xl/lrAcWgR4alLw+LKUqNKpK1KDu5DMfR2iCetSl1KmTHYPeCfTvwcxZTLQQDqQYrTimYlQLkBoHY3Fgyy7k2AO8WsunkksHtFIUZuXJUpLC4Mb5lk/mgIAApDuYs4tZF02jbA1TASpXSAAfh7DUpWhWqZh06/8AMX5kiuSsobhfWMYbC+XNmodw6Vj11inJnL/MAsHI7wodLeTr8ytSwLHTazCCWPKQgqCAH0gPiMKZaVh2JX9TBAS1TQEk8AADQp4dewUomXLOoE4P7mD+eYWqeokOAkNFLASKZYSkG00P84PZrKWVLpvo43+2ggoKVLqlkJszKETKUlE4LB+ekEsBkxmoNyDvzgLmGVmWpSSLM7xSBjLMambmCSC9Mo/MiB2JlgYpandLu3WIvA3/AL1Vm/Li9iMOEqmApLlZL9CYU+qvxcxSzO8tJtV9vBTAeH1o4SxDuFn6QIyvDTJk1X8iEinnB8YlXllLm0MlXxPhpYlVJIqSpNQijjaaFHRxftFbNxwOTqpIi9jp6fKWCAzXgNFgcvQWO9IGukT4/FMUoD8OsBs6qK8OJZICkgkiCeDcgqJcgsXgFD5c1fmFJ05d4IY1H5YcaERFhlPOUKeIb7RZzcKEoH/cICWMtkK/iCdEKRxDrGMxwUoVpCWIFnNr8gYnkYiwUno7coGeIcwBUtJDAIeo/wAzi3S0I/wqHCrLy1moJsk+ukFsLgyoBJUwSLdH2jadhiAlvhUH9ehi0lM6UXRLBSwDk3cd4J4WI0LeaQNjFzP5R8iYxYlMUcPaaojn8rQRx00eWsEVOId+GV/AEpSjMS93EOOZZj/iUYckqUhFSrsL7N7wvfh1gymdMpGlKi/JojxK1nM5kwAsoMPSI5irRDNEVLAQGYuYo4JJrn9wYMYaUrUi5MCpCuPFWu4/eKxMq2M1mKWUEuEpFmiTCypi02LDcRRyU04lRWRdAIg1h8xSFEAO+/pDAQvHTMOl0kXUBptBXM1FZoLfA77wJzwugln4gT8oMY6WkoC3v5enRoX6f4VMdhaZSVO4Exm9YIYRvNJbRvqIr5pK/wANL6zP3ixlaa5ykhQSeZsIZDPhnDKmYmdNuAmVSPVzFNQ+J2dh+0MmCyiXLTMUicVKMshYCuHu23eFvyQpW9gG+UTPp34jxGAX5bs4BEG/D0s+aoEWKR9IoTCoSTez/wBYK4YkTEUg3EWlQxuEZS3MVMIlhwq309YKZ6hQbqQ8eyfBBTin7vCAJIxX/qC0n/RBithkOJwVzLfKMKAGbKFwfKP1+/eLuBw9RWOf9BCh0n4+Q9TX40/UQbyiQK2Z9D8zFLyqMeZJPCoVfOGrLMr8tRVsYeALUplFrPOAb3hoyoPMmFnYiFI//wBlJf8Az0/tDhkc3imd4RrwwOpTZ4Xs/wDC89dS6tmbmOsN6JRMbYlCqFdoWjHL/COGMvHsb/ln6wbzAEFSzYEkRphZITmEsgfFKUT7iGeVISZUxakuACwgngzwveH55CFKfUn2i8lTF3fpA3BuAAzPdu8WZ0lSk8OrOwiiRZ+kKlpIs6k2grmeSpVIKgQCUwt4rHCYlDf6iQQdiOkNmaoIwqzoKSD/AFhAo5pLUlOGAN3p9GglKwkxqU6u/wDzFTOkNJwfOoX9IYMmmh1K1s0MAWGnLE9aFhiALxezZJVJDizi8U1YoqxWIcaACDOOmj+EH/b9YAhwmFUgCk3bQ6f2gQUecmYZjaHTYjpvblDZMw9VJSdhCvLxCBiZ+HVapClJ6kcuotAEc2XWnDAEG4GvY7wUnIUtaqRWBZtA/PrAydICpOFtxeaARuG4vawMMuHlKBUSAATaEMKWFH5qj2PyEGJkkKQVCBeBlHzFA62+/lDGMnKwnUAHSGFDwdgjLTOmFNlFhzLBoETZKv4kEpKb/vDsoBJlytCoktFrEZGlUTKqwIw2XOKn01hXSkfxOJ5OkR0GVgCkM9o57ijTNxBP+qkffvD0kpw4Tiwaf8uJ1B7BJHp3gtiZQTiZBYl0ERfnAEm12g0sKmaYVX8OtWwF+0bZnNHlpIDfl6+kEc8QpODm6OxjODkIXJ4x/lBvaF+q/CZmEwmXI5VP9YAYLNJaJyjMmTSyiWlgP2dUMfi7EoRg5KR8VR//AFAHwnloZcxbObX2ier7h8/D34RzSXOk4ybKQscITxl1Fh02vBnAYFFFaizpH0gR+GuVUoxUsmyizjqNYJZrlE+WgJAqQNVDX1EPmixVxOJlCUpAUCXsINSsQEmV7QjYrCuuWrRlNDtOTKQhKpiglI0JLdbczv2i0I89xDzED1iXBLKSo7ERQy7NpGIWFy1VoLgFtw39ov5lmUmQl1Oo/wAqGKvZx7wrcOS0n41H/qyDUATLVbnppBjBoZWmsKueZ2o4oYmXJZKUkArZRA5sCwvzP9IVc38TzfNCVTluwIpNAHYBmLuYmdTfFfzTLn0hSs2lBGtBfs4h8w8kgDeOQYPO8QJycSV+YtAAVWQolP8AKTqHtfq8PGWfiGlQP5IBbSs63fa/py9nqcRT8YlMwzCl/wA4ACGLIEKmBUxO509oWcTMlzSCDSy625m+h3Da8t4e/A2GolEliCbGDTwdw09gH1jebiQzbqcDu0XksRcCBeJkFE2Xukk35WiZTxzDNM0VIzFBUCkU03B0JH7w9YxVGHV/ua3eGDHLl0GoJUWLAsXhXzRTy0J/3JEVPSsxDnOFKUJWhuEAEdIxly2KTqdPeCmYyk+SXDwCy6boRsfpDIB8S4Jcv85Fh5wqHW0PmJxIODWosypfzaAeaJqwpCxczhb1EXpM4TMDNTyQWgohb8RhsNguYWn6QyeGcMVBThr6xjJ8nTNRIWsBQQmwOjtrDBKk0ksGGwhW4cmhc7wshK1zUElS/iB0LcoCZ8hpViRcQ4z5rCAeYZIieylLUkAgkCCUWNMtcJcknkW/aM4JMpRKgjjFipngnh8KkBgT0itOkpFnoUd9HPeDdPFfFpCpsgpASoKmMoaFNC3BGhuQQDvAbNccJaqZhUTyJPvZhBfLFmZiAlQby5ZLhrlRCD/9T7xLm2WpmGlSalJ3DadSfpBB9JeBxFM9ep0h8weIKpYZrxTy3CykpZQFXOCciWkkU6DWHSn0BzWaU4+SH/QYY1YuFjxKwxOHWDqVJPaDJnJaEFv+Mjn2EwpmzsQH/wA5/ZocV4pI3hRyKc2IxB28xwfaGRgmYk+cHHwJYGMSsUVuYHonKVMWojhJDRY84wBpnyirDzE/7Y0wc4CSkksDKFzppAnPvFEuWhaBUpZBFISbF24i1u2unOErG+KZygAQtCRYAAWA2ufp7xn11l8Xzzv0TzrCiYtAUs8LkADX/uLhv6tA+ZhVpSQXpf4m19HeKMjMKjcLFw5Nh/Yu/PvBWRimUGce9Xfh1Pa8YXu62nEx0P8ADjLFy5E3zUrleaXSVAoUQw4hVePKxM/C8AxBmjZRIU469YS15zOQnzfNUaWJBVqNHcliHIcEW9YPeGcQjE8FNJOixYKPUbPz7PGvHUZ9c4hx63udy9vWEjx3mU9U0Sio0qSm23CTfqNeoJVsov1s+DysaG3OEPxL4e/xQUU1JQCVJffpcXb7Ma9dZNZybQvAf4aQiSVXBK5mnwAFRp2LpFL9YvqndSDqN31HqP69Lh83xiJiPh4/hUN6bVJd9KXIO4I2Fo52PBAUospnYbDckbM6fdtQY5LLfXVLngji82VLKlIchklQPECDZm2cux6bRzzFrK5hUSCS7kc3L/2h3l46UQQsliBU4ZwokAHmA5udHB5QteIMEJcxVJFJumzWsAGZ7BtWa0af+dys+xbw4EmWUuk6likqY2ZVrh/5mI17Rf8ALVLdQAUkXKZjEkKs4IcKe2m5GhaAvhTFmlUtwUm9JG/NKjZ22Lv8oP0fAQQadwkpc8yGsql3IJBa4IJe79R+LEnNGSA6plRe/CdLhyB5hN9yeZvc7k/jCdJUVIUDLI0UCpJXqawi6TdnDEtqbmFfEqStXC4cOQEhDkMKUpbhWDSR35FAiPCZihlhBWhTEqdqSoFyCxIBdwC9CwQ7Cwf4Tv2ReIEYmWlSQUnRSdaVDUP/AMdoLliGMcU8JZ6uQtMyXKPlGnzAgkppLpYBVwoMCA5elSdU8PYZOMSsApIILEdRqCOYIY+sIyhMyebLx61rcoKAEK2a79AYjx9RVLDhqnh+SsGxgNnfh9KgVywyhdhoe3IxU6TYGqVZioRnDypSdNYGpRGaC8Wlt4imJKZYH+oImxEhEvCzAn+QmIF4MqYkOxf1he8Y+IqJCkS16tVMBBSlN6rh3LDZ9YVshzm2jWF8VScHhpZnLZ0pIQLrL2cJ5dSwsY2wn4s4NQLJnO/w0pchnq+JujO59Y47MQJgcGp3LlkkjbVRNxuYjwMkgvaxa7kW6u3t/wA5f1rT+f5d1X46wy1Uiuk2qKWHs769Nj6lsLhPMFmKeYII+XSOJ4JaQTYuC7221a+j99rXhxyXMJmHCZks0hRZTuUm5+LltYBxxaWMTO7DvPh6zCVOQBQkFPMbdxFSZhjNllKwQW15HmIK5XnCMTLrQ42KTYg9YnlJv2jTU4X8BlU2Uh1zQCEUAkAFqytyo7l29BEycQgmgTEBg5dQgzipdQbnzgZM8PIqeoX5gQ5dKxqvAE7RdwmDpQxs8XvIj3kCAFbF5MqrmxtGicpJFyYbDKHIRjyukPSwnryY9YikYFLqSkgqHxAajuIac7nmThp81IDolTFjuEkj5xwHw9mEyWpeKmTliZNqJYlilg7gdfYp7Quu5J6c52up4pUuUHWtI7kP2A1eFbNvFKQLK8oJJcgud/8Aa3WzmFrF5gpZJKnJLuDxWbh0NVywPaFTMpsxSqSXpAd733b0+sY/1evnjT+Zz99HZqE4hFSZqwpz+lyxe5Y2JubHfcxRRhQhNiWFiWN+Z+JvRTRVwdSVcJIKeupGpte5+7RbAUFPqbF9CdgbsTbX5wZhypsMA3xBQdt7dtW9LRNKmq3ul+bW25N/8tHG14HzJRqulqtzYP0LM17d/aVcpQtUpzdzrbYvr9jnE4ejWHx5CgaOTu7tob/qDb82dt7+S5h5Si0oKCV0kqYJCQTYLUbFhYJv9IWZE8qITqALBtGDmxNue4bQiCKZ6nRyIBO5fkHBYkhyYc8K+u3ZLm1YB4ihbUlWrtoSLKfmOXWOb/iDngmYqcmWtShLSlLAik6FQS4IdzqSPlBfwdPQZK5bqUAomln5Hha5ILKsL2hDz7ElU6YTpMmzAWO7ltLWbT0i77Ez6Gy5CQwJZQZnvz4VADTiVcMeJi+kEpGWppUWL0hOxJ1buT16aawqpChNpJOljcta3TQev06V/wBKMimUsipaQo6EcQSCCElwxBDuHpHwkwrzTnRKxklNVyNGYm/vcfXveNMdLM3DUrUo0EBBACmTd03IJD3dJLci9qubpIWAH1DnUchu1vaN8Qg+VQDw62uXYkdW29e5gzBPWvhsUO+hs5sQbb6N0L9iINY52dBp4aklqqVhgpJFwRTq7uEvcgwPyxICgFbhJCtyDdwdjqPlvBFSE1JG4XSCksQ4sH6lMvX+Y7GD+to/nI1wUhafMNDIJZQSTQJpaigpLNfUGyVasLZwuBWVETBSQCGUknTiLUh7KdRBYhK9CDY14dROAMyWljWqWoG7mpZomIDAJLrDjTzdwGjcYsLUW4OJVQADaBSWBGhYM5DEl9SI0kZjeFw6ZciYZZLKSeCpTomIYkNa4ZBGp4ASVawS8FTZk5CClTmQopKX1Qpx0YBQt0UIXMrx5oWhTCYEqSVAGxApBpWxcCpJ0uE2A1sfhbm/+LSk3rlqdLuGFKhf+ZwYqk6rl+PK1KFJTSd+e49IKJVACdmSJCSS54lDmXfeKma+NZUnDqmuymIS4fiNkkjcAkEjVnOxaLFQC/ErOzhqZOGCTiJnESdJaNXPVRBAHIKMLeD8fzJckpJlTJj/AB/yi4Lp0LEaQnZ7n68TiFTC4KiFEDZqQRfQEh7fKBAmppmKYkOASCBbUAO7A772brE/1av+ZB7PPFK5lS1zfMeyU3AvqyXFKfS99YqYHNVLeogWsalA9gKmHt/UBcMkEkqfh4mPuH+vrGEEvqNQS1hzv6fZ3m8yidURnT08i7C7hRHZnG2gLRPhSk668wNuo2+mm14gQNTS4NRDv3JH8oA3f0i/gVhRA0Gg3dQdgCHIuR3fe0LPwxnASVOBqkX4nCX2uE205W94KK4UksE6g6ISBTo4NLaG99HDXgNIpQEqF/hNylPCTZRYVEudtGc6tFlc4NUkvLVogApUQKlVAp0AU5oVo50cGHJhWjvg/PaMQkVNLcpNwkvYEKbYMCNXfXaOk4uaEr18snc/Cr10fobxx2YkTCAhLLpHwuEkJ4Kb8IYkJswBLco634SzIYrCIUbqAomAj9QG4PRj6xfKa2y+etaF1TA6ZkwBVmpBLO3IbxCsElyX7xcweVy5CSmWlkqWtbdVEqLe8WFSIuJXGjzRikxkI6wB73jFUbhMbQAH8TL/AMJPGjy1j3Bffl92j56xeMDkl32Fxtr16766x9F+I8MZmFmpABJQWdmfnchveOHZbkqVrL0llMXtcbEvzFjv3iOudVz1hUxGMV2s4+eh3J4fbvEeJU7L0VUE7uzWYaM7m5g3m8hCayoUIQpSUroLKUk6PYkkB2DBIFzeAUqaGJsQbltOerW12eJ/nF7qPDgmcwSRc6jf11c7QWRilXAZxszHoRfa5s3rpAyQtQWFEn6lutr/ANourmsXCUkFzdI973B6uOpgvpZib+Np4hdtXCSOoLukjuNj2inNxILB2sbAuR6l6k8t7nvFqdiwnYAMbNyDObEku29rNpAasn0D7++nJr9IeDU+GnN31Bf5ci97neD2ExShMI2ZJfd2Fhp194XZIvy5etm++UFMFNcgVasP2c+jWieocEckz1SJ6kAqSkVXABIYkuXuz8+doqo4kS+xVflf6xH/AAxTOWtiAZTjuwB+/wB4llYauYmVp+UhDto4c62LlhBfwT9NH4e+HzUudY0EgEg66qLaKKQwAO5FjDhNyQL4rAEkFw16SAEqSLB78uIhmtG+V5amTJTJFLk1EaArsSO5uXHK1oYU4dJBSr9Ialgw3Z3cuNuka5kZuX5v4VAUVCoy1FiagpYP6iQnhTdQKQo3oL6glYxmCTLcI4mIayvhPNxdSVUgvcVsxABPW8ZITLZ6UulSaaRxUubruQ22hFw92CX4uwiKKUAcQJFLvbip5OXJBHPkWM2SHCZIQOHpoehuGOur22+ZMYKQlUxlWqBTUwLEgjobOTz1gOgWDKdxU4O4IPdyD3sX0jXGT2WogtcX67HTWx9hzYZz/TS/BeTmXkKms4K5xosUMXBSegWyFMRYNrvBmuZGsrOilkOnQjV25ioqZ/WBy8z83DzAUmoLlEEEANSzEOHDg7FiERphMKqZSGI1ZgzKDFgekbMlzL8xUFEgllnmbq1B9avYG9zBf8LVVZjh0ObiZSTrV5aiCB29BeKKUJ8qUpKQhVcwuGZkDVQJLEFfNmAtGfw7zVf/AFjDqUQVKmFyXAJmBSVPyLKUz7gC4Lwyd2zLwqZzPMI1ezu5eEb8UPDapclJStwpQBdgAQCQwF3Z+ep01jrNUJH4hYBc1chlMELqpCRWVALZlO7aOmwIBuGML6HCVYCZUADcitiGIpTWQ1zppzue1XyioKboFIa4Adj0DNz9oc/EJly5SFzFMqapTKKEqs6QtZDsnUqcByWYMAArzfLM4FC0KSndKFJsHBNJSLlqulXSI65yeL56/wCqmClKCJlgWGhP7akatGMHKfUNyAL68tP30izMnUg079W+osdNYrycQtPEFAKvo2jtzvEyrsXcDiqTcVbXLXd9bbjnzi6iaCeJgoi9STuX2UHLc7fCHvAZSy5Vu19n62HfSCmS411EkOk6LPxAhqA7WvyO1+jhUaxM9VCVKepVJBI4abspL3PcG4e7RXw883BUQ7nhLgu6SChV02YX7F7PIhSVNWoLcWUEpmMbCl3SLsHCr2tZo3RhqSKUuKklJLlTlSEO4Yq4rszW2IYGFq1g8SpwVm6VFK3DXDJSE2BNqVX/AE9hDt+FOYV/xMouQkoUHPJ0kE8wyflCZOXUVBSaVqCVpLhiq71A7FLAbghKWcQzfhM5nz1OKWU+jvXY6u3xAdi7Wdz6VdHwspaUnzFBSnUXAYM5YegYP0iaNiRGpUI0QsR5o1pjxfnAG7R5ojc8495p6QBI0c4TLrxUyZ5KQFTpqSmx4QgI8wkC5Uy3c6FPK3RPP6fOFheXMlBDuXLhnBOqvmRoYA5x4k8ODFIl0uEpU6EFISSVUmYqaEk6JCQ6WcpLtCfmeS/w8ybKqAKLEBiNBS5F0qUHDc22cx1jMcNwj8tmUS6S3EQn9CRSmySWTqyTZi3O88kpmLLukmWFKd7LuaKVgO26klTkk6WE9Khd/gyUggciHZj/AOR7jbXoW3mzuAgn/tbdrOBod7WOr3eLy/LSSApxzpDFntbhOoOxvY8x5I0PMc26xnq8azpdqVKe9mDgjpuIqblybaDo/TWLOLxAsbktrclhrd3NrQNSpyw05kRSVrCyay1/7X15B/qYIYOXWoqSknUu53e5OzO7nl1jbKMtUopABJUWsCS56QewPgjGFDykKUF1FgCCyTqfMAHE1k6lxysZpW4oYOcFhSToLOC47P8APrE/meWpKtFqQkPyG3Zg3v0aD0v8K8wSEEpQpyKqJjlPoaXboS/1XPGGCnYacEqQQU2TbUBm73c2GsL+fTnXjpfhLNBNQFC6xLQgliohQG4POxHPe4iyPGuGwczy58xS1hXFQkKCDyUqq6hvQ7dTHK/B3i7+FmFClFCFhYUWul3KVI1LipT9GZ4HzcvnkzFTHIVdKgOFrspCtCGu+hZ42zxDtOfYyRNleZJImJnMkKBVqFCpNJLJISXuBtZhHKs/xxWtSkqekgbEuAAb03ulvXq8RZdn5wmGmyVrrVNQoXvQ6JgBdLkLJUE9HD62CKwSgkqBAS5a5alV3H8yRwXFnPMiJ6505cGMTIHl1DS1hs7ktzF/3gBmmJd7t6XtDHnBlyZSJYmBZICwagQ9BCkr/lLlLDduxKZi1VENrYM43jLjm606vizlkpSzQn9RGu2wLENqR7w2ymlpTTTwgLvfiYBLMdQoktZhe8AcsKZLcTqBAdLhySgl+wS7dru8FZbLW4V/mKUddOFm30B0jZkhzDFnylEWDTGtf8xWrjoCOjDVi4/wdilox8mYgJ8xCwoAixKXdLG7kWAtdgGLQR8TTUpkKHOYlCSx/S6iOjWuedtS2n4aSVTcyw5DFQWlWoHwkFRLguAl/wBmZ4cKvqMRy3xL4gXNxc6TIlpWQtKC5PClmWolP6VFTf0cx0PN8wEmSSdSKUjck2DDcxx7CKX5pmGWmYpEwBYltUoHSlaWII+IkGrgYNeJqoWvGMoTZ9ZZIJCQlLhKZaUhIJqSCKlAqbQA6OSYCycP5SiRyuDr0tsX27w35xl61/nhMuY6iopS9SfhJMwBKTuwJBqBq4XgDmCUyzSEhNg7TKkhJKVMK0gkpChdjuHIAaKuBJClEhwLsLjS4cX4h25xpPkKQfnbQjpb75wUw+HYVWJYh2LtoQyi4APTc8o0xIBQ7ac393dvaI1UDz8OmjPYH77xJhlnZ97A26k2Y6adIwEPcP8Af396nUKvudNnI7erxRUWvQ2hc24nI/SWLuHcMwIbkYMYTF1yxWKqDopuYe44i2r2YkN0Ay5+jDZRBGoG+psG109rxey2d+ZpozXBd9gpNqddC1+QhpXseaWpACv1AK58XNk/Ft13MdY/C3LqMvQbOpSy/QKpsWBYlLtHGZ0xRXKQGKln4Ro5KU6/7tD2TH0XlmBTJliWHUBupnO19iWAc76m7mKhVZVLiOmNiOkYHoIpKUqjwVESoykwjxuYjVM6RsVWEQk31gGNMTMIDJdzYdzbe3vCtn8ufIVLmJWDKQT5pCmKalJADHUAE9ByFoM59hJi8NNTJVTNpNCiSAFW/ULpcOHGjvHH/wDomZICFpkTZSwtphUoBCzU4pK1E6AuQpTu41ioR0x+cgglnPXVQJKSOG6S7XGj3Zo5h4hx4+GWF1LqClFRVUAstwkMNBobF9Yas3xS1VhNNS0lZJVp8I+GkM7ghLuKtBoE+dgqHUs3BcluLYNbpy3Ptn3YrkPMtCRd6SWBULt1AJDs/tFL+IBUwdhYAOHPc6MH1ESYhClLIJKaS46OATvsS2jXMZw2DWpQlIFS1KCU0kF9WSNHuo3+cEgtU566i7Aai1r/AMvJv6wRyzLitT/tDKn8NsUmcEeVUGBrSpNB0/Wpt9iAekO+R/hioJCpq0oPJIqPqbD2fvFYnVbwVlHlL8y7sB9LDloI6bIzIMKlD1N4W0+EFpsJ3CGsxFtyWPdhBCT4fCS9ZOjabc4vxPphTN7Rz/8AFrLUzZSVMkrGl6TqHUVdBs1ydYZJktSSwuLbfe30gTmMtRDKIVazgW9d/WEbjGIw+GVYmmkqQlIs42KuQNnc6AbRIjL1GUqlaWEsrOjpCeBTEDVgnZzt8ME/FXhkpqWkBmvobPVwk/Ce21uykZhSGBIPOw6C+pPUlhy5xbVSGnE+Fw3HOSlISkKWVoCVEChOmiRpdy7Pc3oYzG4dDplmsJTY6pJpAsCLC1wRoW7LVYpJPIgHe411sHI6W6xUViqqSxu7vcam4Iu45m8LLT8jbEzSWuCBapLsTbRxyaxbnGkxhSdTcnuOX9IiKwwDXDgnYgaFvt2HWJVhRUUtsAfQN+0XmJYROqIAe379IassSQkHkHJ1uxDW2b5HvArK8qbZzDvleSrUwpPan5dYzt34uTPpNz/FTJzolIUpAKXFJN0ggEEu3CWcahnhj/BmWZeYImLSpKQmYCaTqUkAG1nceojoGF8IqQzyyHZuE36P7wdw2QTEj4Aw2sD6B42k8Z26BeO85m4tcpOFB/h0nixKWUmskCkJd3DWdi55XhWyhQD28xaaqitSSUpDFSykEAsk0sbEsCRDcvIpslS1S0EDQApcEn+YPp6NaIp3g5appnIUJCypxyCb6JTYm5+KFYNAcdOTJKQl6lfmBSksQUqsEBR4eFSUkg3Au2yn4pnhKl+XMcOSaGA0TdSQACXBBsXJ1u0OGc+EMQlTmYqbQOBQNP8Au0IswcN0tawWJ/g+bUmp3VuDUGLnU/Jz66RHUVKW8CpatGCXuB8P/iLDXZoJTylKQkluZI0PrcF9xe+7wQxeWGShmAWxcXsATd252bvuIqZtgQEqsTYKtqLF7EMQFBLkcyIzzavQudikOzjTf+3K+3OKiMZUsAAMX1/fo8RYfCFUwI5C5HK23RyX5Q1+HfC4nGlKgC4cELKSm12G+nKyheNJyi9AGFVMBvqkAtrZ/u3QwawKAgEkObAj3NuvEDrBvMMnOElh0pVQocVySoWK1JuUuTrfk92hTm4hU4hCEqWtStgabnmbAO93tE2VWw3+BctGKx8uxpQSstawDpLtYVkf+No7spccr8JZPPwkogKQlcwJEwpHEkBmCV6k9rOXhzywqd1KU+ju59zGkmRG+jxXGKop03vy1JixJQAL3g0LZWIjjYIjNIgw9aAEcojmSKuf33iw0eaAg+fLWAwcttY+5ECswwE6alvLDDR215tDM0eaAiNK8D1KqmEm5LCwcs566B+cWpf4d4Y/Glxy06/Fq/aG6mMFMBlSR+HGAlqqTISS4PG8y40P5hLG56E9hBTDZBJlmpEqWhTM6UJSWD2sNL6dYLtGKRAFX+HH2I3Mrp9+picIjFEAQ1bF41PrE5TGBKhBSWrUGBuMlgvZ4PLlxTxeGBD2H384DJ0/KqlACz2fYekJHi/8NlqWDIIezuaU63fXa9u146ouU0QKkFRuzQg4pgPw0xUyYlEwJSgkkrcKp6Dcnlt8xD5gfwewf6hNUxqvMt2IADj+8PEnAgJcJJAttFhKG6RREjxR+F2HxCQZCZcialSXWlJAKGKSkpSoDcX14e8KuT/g9ilTlJmGWmWksJhLiZpxJQBUzF2U1w3KOyS0d4vSkwjjl2W+Dp0sKSiSVLSSOSXBZwpRAI37Q7eH/C3kgKmF1g6D4QdHB1P0hgSkRKIJ58NlESJSI1TaMhUImTLHKKs7LkK6dosmZGpmQ/QDZpkJWkBCym9y5uOVurQIm5PNSKTKQtnZQIq2vSob99RDaqMBMPSsc6znwzOmhkyVEFt0iz9T29vWEvMvCOMlzFI8mbQanXQVCk3VdIIu533jvTRlx9/8Q76UmOBYTwcszOBISfg4nDJIV02cH2h0yfKJkoqSZaUq+GtuEjUFJ1IOjtq9nEdIUX19oh8hPID0H7QpDczzjwZMmzVTPjZQKQSKepA16P0GrPF3w74QpXxpACfhSnTva3p+8dA8sRoqQPv+8ADJeWN8O8W5GAbcWi2Ed/lGFJ6mANQjrGbc4xTGGgwLFUeCogqjYGGExMeCoiqjNUIJa49VEbxl4A3qjWqMPGQsdPnAGSqMOY8FRloA1qj1UZMeMAeqj1UYpjDQBmMKliPNGCmAIl4RJ2iurLxF148FQBVThmtftpG4woicrjBUICxqmTG4TGAqPVQG3jIMR1CM1QBvVGaxEYVHnhhIFR6uI6hHqxAG9cYKo08yNTNgCWqMFURVExhzAE4vtGFfekQkGMeVAEvmCMedEXlx4JgDczo95v3eNIwSIA3MyNDMEYBjUw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44824"/>
            <a:ext cx="32758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http://t3.gstatic.com/images?q=tbn:ANd9GcQmkXdPwgeenqVWy45blTyUuIdaymKkQWiCQTvjtKN-84XC7a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509120"/>
            <a:ext cx="2520280" cy="2004770"/>
          </a:xfrm>
          <a:prstGeom prst="rect">
            <a:avLst/>
          </a:prstGeom>
          <a:noFill/>
        </p:spPr>
      </p:pic>
      <p:pic>
        <p:nvPicPr>
          <p:cNvPr id="18445" name="Picture 13" descr="http://t1.gstatic.com/images?q=tbn:ANd9GcRfaEwLRARHqgLj3dTWDj8qt_Id99JSWBGVMt94d5nrEhshI8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861048"/>
            <a:ext cx="2877454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55576" y="2276872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Ďakujem za pozornosť</a:t>
            </a:r>
            <a:endParaRPr lang="sk-SK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168</TotalTime>
  <Words>149</Words>
  <Application>Microsoft Office PowerPoint</Application>
  <PresentationFormat>Prezentácia na obrazovke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Majetok</vt:lpstr>
      <vt:lpstr>Prečo niektoré živočíchy žijú v skupinách</vt:lpstr>
      <vt:lpstr>Spoločenstvo</vt:lpstr>
      <vt:lpstr>Snímka 3</vt:lpstr>
      <vt:lpstr>Snímka 4</vt:lpstr>
      <vt:lpstr>Snímka 5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Prečo niektoré živočíchy žijú v skupinách</dc:title>
  <dc:creator>Helena Szabóová</dc:creator>
  <cp:lastModifiedBy>ziak</cp:lastModifiedBy>
  <cp:revision>18</cp:revision>
  <dcterms:created xsi:type="dcterms:W3CDTF">2013-02-25T19:14:16Z</dcterms:created>
  <dcterms:modified xsi:type="dcterms:W3CDTF">2014-10-22T10:12:32Z</dcterms:modified>
</cp:coreProperties>
</file>